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0080625" cy="7559675" type="screen4x3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58" y="-7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5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Date Placeholder 6"/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Footer Placeholder 7"/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/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Slide Number Placeholder 8"/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7A1DE71-43F9-440A-B482-4941FA93D60F}" type="slidenum">
              <a:t>‹N›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Header Placeholder 1"/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3276596" cy="5365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Date Placeholder 2"/>
          <p:cNvSpPr txBox="1">
            <a:spLocks noGrp="1"/>
          </p:cNvSpPr>
          <p:nvPr>
            <p:ph type="dt" sz="quarter" idx="7"/>
          </p:nvPr>
        </p:nvSpPr>
        <p:spPr>
          <a:xfrm>
            <a:off x="4281485" y="0"/>
            <a:ext cx="3276596" cy="5365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1221628-D90A-41EE-85E3-D435989583A5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1/28/2021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Footer Placeholder 3"/>
          <p:cNvSpPr txBox="1">
            <a:spLocks noGrp="1"/>
          </p:cNvSpPr>
          <p:nvPr>
            <p:ph type="ftr" sz="quarter" idx="9"/>
          </p:nvPr>
        </p:nvSpPr>
        <p:spPr>
          <a:xfrm>
            <a:off x="0" y="10155234"/>
            <a:ext cx="3276596" cy="5365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9" name="Slide Number Placeholder 4"/>
          <p:cNvSpPr txBox="1">
            <a:spLocks noGrp="1"/>
          </p:cNvSpPr>
          <p:nvPr>
            <p:ph type="sldNum" sz="quarter" idx="8"/>
          </p:nvPr>
        </p:nvSpPr>
        <p:spPr>
          <a:xfrm>
            <a:off x="4281485" y="10155234"/>
            <a:ext cx="3276596" cy="5365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3B3BDDF-21BC-40C0-B0AB-FE2733053F8E}" type="slidenum">
              <a:t>‹N›</a:t>
            </a:fld>
            <a:endParaRPr lang="it-IT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76596" cy="5365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4281485" y="0"/>
            <a:ext cx="3276596" cy="5365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F227A7B-BD47-436B-825E-4254F6FD17A6}" type="datetime1">
              <a:rPr lang="en-US"/>
              <a:pPr lvl="0"/>
              <a:t>1/28/2021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2" y="1336679"/>
            <a:ext cx="4810128" cy="3608386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755651" y="5145091"/>
            <a:ext cx="6048371" cy="421005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Image Placeholder 7"/>
          <p:cNvSpPr>
            <a:spLocks noGrp="1" noRot="1" noChangeAspect="1"/>
          </p:cNvSpPr>
          <p:nvPr>
            <p:ph type="sldImg" sz="quarter" idx="4294967295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7" name="Notes Placeholder 8"/>
          <p:cNvSpPr txBox="1">
            <a:spLocks noGrp="1"/>
          </p:cNvSpPr>
          <p:nvPr>
            <p:ph type="body" sz="quarter" idx="4294967295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it-IT"/>
          </a:p>
        </p:txBody>
      </p:sp>
      <p:sp>
        <p:nvSpPr>
          <p:cNvPr id="8" name="Header Placeholder 9"/>
          <p:cNvSpPr txBox="1">
            <a:spLocks noGrp="1"/>
          </p:cNvSpPr>
          <p:nvPr>
            <p:ph type="hdr" sz="quarter" idx="10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9" name="Date Placeholder 10"/>
          <p:cNvSpPr txBox="1">
            <a:spLocks noGrp="1"/>
          </p:cNvSpPr>
          <p:nvPr>
            <p:ph type="dt" sz="quarter" idx="7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10" name="Footer Placeholder 11"/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11" name="Slide Number Placeholder 12"/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DA0588C-CFB2-423E-AB47-D1DA42915EBC}" type="slidenum">
              <a:t>‹N›</a:t>
            </a:fld>
            <a:endParaRPr lang="it-IT"/>
          </a:p>
        </p:txBody>
      </p:sp>
      <p:sp>
        <p:nvSpPr>
          <p:cNvPr id="12" name="Footer Placeholder 5"/>
          <p:cNvSpPr txBox="1">
            <a:spLocks noGrp="1"/>
          </p:cNvSpPr>
          <p:nvPr>
            <p:ph type="ftr" sz="quarter" idx="9"/>
          </p:nvPr>
        </p:nvSpPr>
        <p:spPr>
          <a:xfrm>
            <a:off x="0" y="10155234"/>
            <a:ext cx="3276596" cy="5365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4281485" y="10155234"/>
            <a:ext cx="3276596" cy="5365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DE045119-6DD1-4A22-800D-CFF6ADA1C386}" type="slidenum"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it-IT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 txBox="1"/>
          <p:nvPr/>
        </p:nvSpPr>
        <p:spPr>
          <a:xfrm>
            <a:off x="4281485" y="0"/>
            <a:ext cx="3276596" cy="5365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2EB2E18-C69D-4078-8F1F-8EE36A141152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1/28/2021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Slide Number Placeholder 12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A460C4B-EF5C-4926-8A5F-2223BCB5184B}" type="slidenum">
              <a:t>1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Slide Number Placeholder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B95FA15-B4C1-4C0A-B076-B0A30DFA8A6C}" type="slidenum">
              <a:t>1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2858" y="1027108"/>
            <a:ext cx="4933946" cy="3700457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6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107237"/>
          </a:xfrm>
        </p:spPr>
        <p:txBody>
          <a:bodyPr lIns="0" tIns="0" rIns="0" bIns="0"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 txBox="1"/>
          <p:nvPr/>
        </p:nvSpPr>
        <p:spPr>
          <a:xfrm>
            <a:off x="4281485" y="0"/>
            <a:ext cx="3276596" cy="5365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EF4159C-59FA-474E-92FE-B66F69FC45DF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1/28/2021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Slide Number Placeholder 12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8113BF8-ED13-4D05-9BEA-15399A5E02A6}" type="slidenum">
              <a:t>14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Slide Number Placeholder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73DA2F4-38F2-40C9-9BE8-32F99D6327CA}" type="slidenum">
              <a:t>14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2858" y="1027108"/>
            <a:ext cx="4933946" cy="3700457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6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107237"/>
          </a:xfrm>
        </p:spPr>
        <p:txBody>
          <a:bodyPr lIns="0" tIns="0" rIns="0" bIns="0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 txBox="1"/>
          <p:nvPr/>
        </p:nvSpPr>
        <p:spPr>
          <a:xfrm>
            <a:off x="4281485" y="0"/>
            <a:ext cx="3276596" cy="5365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2E4BE0E-3D0E-4DA7-AC0A-3DBBD5B67A0F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1/28/2021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Slide Number Placeholder 12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579287C-F26F-42EB-8349-316C75FE1DFC}" type="slidenum">
              <a:t>2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Slide Number Placeholder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8D82A24-38EE-44D5-8652-400F891719A7}" type="slidenum">
              <a:t>2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2858" y="1027108"/>
            <a:ext cx="4933946" cy="3700457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6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107237"/>
          </a:xfrm>
        </p:spPr>
        <p:txBody>
          <a:bodyPr lIns="0" tIns="0" rIns="0" bIns="0"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 txBox="1"/>
          <p:nvPr/>
        </p:nvSpPr>
        <p:spPr>
          <a:xfrm>
            <a:off x="4281485" y="0"/>
            <a:ext cx="3276596" cy="5365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9272155-DB05-4B69-9A2E-F7519F0DE2F9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1/28/2021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Slide Number Placeholder 12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F0795FE-033F-4623-A7AB-A047C756022A}" type="slidenum">
              <a:t>3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Slide Number Placeholder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267AB39-0A96-45B2-981E-31DDD4E81B3E}" type="slidenum">
              <a:t>3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2858" y="1027108"/>
            <a:ext cx="4933946" cy="3700457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6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107237"/>
          </a:xfrm>
        </p:spPr>
        <p:txBody>
          <a:bodyPr lIns="0" tIns="0" rIns="0" bIns="0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 txBox="1"/>
          <p:nvPr/>
        </p:nvSpPr>
        <p:spPr>
          <a:xfrm>
            <a:off x="4281485" y="0"/>
            <a:ext cx="3276596" cy="5365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149E880-127F-4F52-A01F-3DA60CFE8EEA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1/28/2021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Slide Number Placeholder 12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99B3328-345B-4E95-A773-7F5148A40126}" type="slidenum">
              <a:t>4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Slide Number Placeholder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55B8669-23EE-4AD9-9FDF-72123137956E}" type="slidenum">
              <a:t>4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2858" y="1027108"/>
            <a:ext cx="4933946" cy="3700457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6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107237"/>
          </a:xfrm>
        </p:spPr>
        <p:txBody>
          <a:bodyPr lIns="0" tIns="0" rIns="0" bIns="0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 txBox="1"/>
          <p:nvPr/>
        </p:nvSpPr>
        <p:spPr>
          <a:xfrm>
            <a:off x="4281485" y="0"/>
            <a:ext cx="3276596" cy="5365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90B15D9-C52F-45C5-A1D1-F9F84161FB50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1/28/2021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Slide Number Placeholder 12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8002B1A-DD6B-49C1-9EEE-5166704D6471}" type="slidenum">
              <a:t>5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Slide Number Placeholder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7C39CC5-5C31-43AC-8D35-F948102A54B0}" type="slidenum">
              <a:t>5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2858" y="1027108"/>
            <a:ext cx="4933946" cy="3700457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6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107237"/>
          </a:xfrm>
        </p:spPr>
        <p:txBody>
          <a:bodyPr lIns="0" tIns="0" rIns="0" bIns="0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 txBox="1"/>
          <p:nvPr/>
        </p:nvSpPr>
        <p:spPr>
          <a:xfrm>
            <a:off x="4281485" y="0"/>
            <a:ext cx="3276596" cy="5365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0463479-F2AB-439E-908A-814D8DEF1125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1/28/2021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Slide Number Placeholder 12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750A364-7F11-4089-BF1A-63B3C5164DCE}" type="slidenum">
              <a:t>6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Slide Number Placeholder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1A70509-40DA-4C70-AE9D-2CF36AE898D6}" type="slidenum">
              <a:t>6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2858" y="1027108"/>
            <a:ext cx="4933946" cy="3700457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6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107237"/>
          </a:xfrm>
        </p:spPr>
        <p:txBody>
          <a:bodyPr lIns="0" tIns="0" rIns="0" bIns="0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 txBox="1"/>
          <p:nvPr/>
        </p:nvSpPr>
        <p:spPr>
          <a:xfrm>
            <a:off x="4281485" y="0"/>
            <a:ext cx="3276596" cy="5365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36A5866-AFDD-40A8-A368-9676C68EFA8F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1/28/2021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Slide Number Placeholder 12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7067655-3E61-48A8-A360-369CE188D10C}" type="slidenum">
              <a:t>7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Slide Number Placeholder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431BD53-FB29-4DE3-9297-F70D97FA508F}" type="slidenum">
              <a:t>7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2858" y="1027108"/>
            <a:ext cx="4933946" cy="3700457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6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107237"/>
          </a:xfrm>
        </p:spPr>
        <p:txBody>
          <a:bodyPr lIns="0" tIns="0" rIns="0" bIns="0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 txBox="1"/>
          <p:nvPr/>
        </p:nvSpPr>
        <p:spPr>
          <a:xfrm>
            <a:off x="4281485" y="0"/>
            <a:ext cx="3276596" cy="5365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0C4CB95-EF2D-4CD9-B246-46E7582EB9C0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1/28/2021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Slide Number Placeholder 12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BD8B2BA-2E8E-4DFC-AE3A-CB15261E0F98}" type="slidenum">
              <a:t>8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Slide Number Placeholder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03600BB-D650-4F2B-AF19-A085D00A4AF3}" type="slidenum">
              <a:t>8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2858" y="1027108"/>
            <a:ext cx="4933946" cy="3700457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6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107237"/>
          </a:xfrm>
        </p:spPr>
        <p:txBody>
          <a:bodyPr lIns="0" tIns="0" rIns="0" bIns="0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 txBox="1"/>
          <p:nvPr/>
        </p:nvSpPr>
        <p:spPr>
          <a:xfrm>
            <a:off x="4281485" y="0"/>
            <a:ext cx="3276596" cy="53657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94C0FBB-CED1-438E-BC58-4C7273A8637F}" type="datetime1">
              <a: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1/28/2021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3" name="Slide Number Placeholder 12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95E76E3-554E-4B6C-9B5F-F4B51BF3A537}" type="slidenum">
              <a:t>9</a:t>
            </a:fld>
            <a:endParaRPr lang="it-IT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Slide Number Placeholder 6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C910490-7109-49E2-891B-BAD2D3E65D65}" type="slidenum">
              <a:t>9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2858" y="1027108"/>
            <a:ext cx="4933946" cy="3700457"/>
          </a:xfrm>
          <a:solidFill>
            <a:srgbClr val="4472C4"/>
          </a:solidFill>
          <a:ln w="25402">
            <a:solidFill>
              <a:srgbClr val="2F528F"/>
            </a:solidFill>
            <a:prstDash val="solid"/>
          </a:ln>
        </p:spPr>
      </p:sp>
      <p:sp>
        <p:nvSpPr>
          <p:cNvPr id="6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169636" y="5086798"/>
            <a:ext cx="5226116" cy="4107237"/>
          </a:xfrm>
        </p:spPr>
        <p:txBody>
          <a:bodyPr lIns="0" tIns="0" rIns="0" bIns="0"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7"/>
          <p:cNvSpPr txBox="1">
            <a:spLocks noGrp="1"/>
          </p:cNvSpPr>
          <p:nvPr>
            <p:ph type="ctrTitle"/>
          </p:nvPr>
        </p:nvSpPr>
        <p:spPr>
          <a:xfrm>
            <a:off x="2520159" y="3443849"/>
            <a:ext cx="6804425" cy="2088178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8"/>
          <p:cNvSpPr txBox="1">
            <a:spLocks noGrp="1"/>
          </p:cNvSpPr>
          <p:nvPr>
            <p:ph type="subTitle" idx="1"/>
          </p:nvPr>
        </p:nvSpPr>
        <p:spPr>
          <a:xfrm>
            <a:off x="2520159" y="5515240"/>
            <a:ext cx="6804425" cy="1511932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575F6D"/>
                </a:solidFill>
              </a:defRPr>
            </a:lvl1pPr>
          </a:lstStyle>
          <a:p>
            <a:pPr lvl="0"/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27"/>
          <p:cNvSpPr txBox="1">
            <a:spLocks noGrp="1"/>
          </p:cNvSpPr>
          <p:nvPr>
            <p:ph type="dt" sz="half" idx="7"/>
          </p:nvPr>
        </p:nvSpPr>
        <p:spPr>
          <a:xfrm rot="5400013">
            <a:off x="8560083" y="1294206"/>
            <a:ext cx="2519894" cy="420029"/>
          </a:xfrm>
        </p:spPr>
        <p:txBody>
          <a:bodyPr/>
          <a:lstStyle>
            <a:lvl1pPr>
              <a:defRPr/>
            </a:lvl1pPr>
          </a:lstStyle>
          <a:p>
            <a:pPr lvl="0"/>
            <a:fld id="{4907C9EB-01CF-450D-B340-A148B3EF9F46}" type="datetime1">
              <a:rPr lang="it-IT"/>
              <a:pPr lvl="0"/>
              <a:t>28/01/2021</a:t>
            </a:fld>
            <a:endParaRPr lang="it-IT"/>
          </a:p>
        </p:txBody>
      </p:sp>
      <p:sp>
        <p:nvSpPr>
          <p:cNvPr id="5" name="Segnaposto piè di pagina 16"/>
          <p:cNvSpPr txBox="1">
            <a:spLocks noGrp="1"/>
          </p:cNvSpPr>
          <p:nvPr>
            <p:ph type="ftr" sz="quarter" idx="9"/>
          </p:nvPr>
        </p:nvSpPr>
        <p:spPr>
          <a:xfrm rot="5400013">
            <a:off x="7802410" y="4609491"/>
            <a:ext cx="4031827" cy="423385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Rettangolo 9"/>
          <p:cNvSpPr/>
          <p:nvPr/>
        </p:nvSpPr>
        <p:spPr>
          <a:xfrm>
            <a:off x="420029" y="0"/>
            <a:ext cx="672038" cy="7559673"/>
          </a:xfrm>
          <a:prstGeom prst="rect">
            <a:avLst/>
          </a:prstGeom>
          <a:solidFill>
            <a:srgbClr val="FEC3AE">
              <a:alpha val="54000"/>
            </a:srgbClr>
          </a:solidFill>
          <a:ln>
            <a:noFill/>
            <a:prstDash val="solid"/>
          </a:ln>
        </p:spPr>
        <p:txBody>
          <a:bodyPr vert="horz" wrap="square" lIns="100794" tIns="50392" rIns="100794" bIns="50392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7" name="Rettangolo 11"/>
          <p:cNvSpPr/>
          <p:nvPr/>
        </p:nvSpPr>
        <p:spPr>
          <a:xfrm>
            <a:off x="304641" y="0"/>
            <a:ext cx="115388" cy="7559673"/>
          </a:xfrm>
          <a:prstGeom prst="rect">
            <a:avLst/>
          </a:prstGeom>
          <a:solidFill>
            <a:srgbClr val="FFD9CE">
              <a:alpha val="36000"/>
            </a:srgbClr>
          </a:solidFill>
          <a:ln>
            <a:noFill/>
            <a:prstDash val="solid"/>
          </a:ln>
        </p:spPr>
        <p:txBody>
          <a:bodyPr vert="horz" wrap="square" lIns="100794" tIns="50392" rIns="100794" bIns="50392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8" name="Rettangolo 13"/>
          <p:cNvSpPr/>
          <p:nvPr/>
        </p:nvSpPr>
        <p:spPr>
          <a:xfrm>
            <a:off x="1092067" y="0"/>
            <a:ext cx="200500" cy="7559673"/>
          </a:xfrm>
          <a:prstGeom prst="rect">
            <a:avLst/>
          </a:prstGeom>
          <a:solidFill>
            <a:srgbClr val="FFD9CE">
              <a:alpha val="70000"/>
            </a:srgbClr>
          </a:solidFill>
          <a:ln>
            <a:noFill/>
            <a:prstDash val="solid"/>
          </a:ln>
        </p:spPr>
        <p:txBody>
          <a:bodyPr vert="horz" wrap="square" lIns="100794" tIns="50392" rIns="100794" bIns="50392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9" name="Rettangolo 18"/>
          <p:cNvSpPr/>
          <p:nvPr/>
        </p:nvSpPr>
        <p:spPr>
          <a:xfrm>
            <a:off x="1258223" y="0"/>
            <a:ext cx="253864" cy="7559673"/>
          </a:xfrm>
          <a:prstGeom prst="rect">
            <a:avLst/>
          </a:prstGeom>
          <a:solidFill>
            <a:srgbClr val="FFEDE8">
              <a:alpha val="71000"/>
            </a:srgbClr>
          </a:solidFill>
          <a:ln>
            <a:noFill/>
            <a:prstDash val="solid"/>
          </a:ln>
        </p:spPr>
        <p:txBody>
          <a:bodyPr vert="horz" wrap="square" lIns="100794" tIns="50392" rIns="100794" bIns="50392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0" name="Connettore 1 10"/>
          <p:cNvSpPr/>
          <p:nvPr/>
        </p:nvSpPr>
        <p:spPr>
          <a:xfrm>
            <a:off x="117235" y="0"/>
            <a:ext cx="0" cy="75596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57150">
            <a:solidFill>
              <a:srgbClr val="FEC3AE">
                <a:alpha val="73000"/>
              </a:srgbClr>
            </a:solidFill>
            <a:prstDash val="solid"/>
            <a:round/>
          </a:ln>
        </p:spPr>
        <p:txBody>
          <a:bodyPr vert="horz" wrap="square" lIns="100794" tIns="50392" rIns="100794" bIns="50392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entury Schoolbook"/>
            </a:endParaRPr>
          </a:p>
        </p:txBody>
      </p:sp>
      <p:sp>
        <p:nvSpPr>
          <p:cNvPr id="11" name="Connettore 1 17"/>
          <p:cNvSpPr/>
          <p:nvPr/>
        </p:nvSpPr>
        <p:spPr>
          <a:xfrm>
            <a:off x="1008061" y="0"/>
            <a:ext cx="0" cy="75596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57150">
            <a:solidFill>
              <a:srgbClr val="FFEDE8">
                <a:alpha val="83000"/>
              </a:srgbClr>
            </a:solidFill>
            <a:prstDash val="solid"/>
            <a:round/>
          </a:ln>
        </p:spPr>
        <p:txBody>
          <a:bodyPr vert="horz" wrap="square" lIns="100794" tIns="50392" rIns="100794" bIns="50392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entury Schoolbook"/>
            </a:endParaRPr>
          </a:p>
        </p:txBody>
      </p:sp>
      <p:sp>
        <p:nvSpPr>
          <p:cNvPr id="12" name="Connettore 1 19"/>
          <p:cNvSpPr/>
          <p:nvPr/>
        </p:nvSpPr>
        <p:spPr>
          <a:xfrm>
            <a:off x="941603" y="0"/>
            <a:ext cx="0" cy="75596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57150">
            <a:solidFill>
              <a:srgbClr val="FEC3AE"/>
            </a:solidFill>
            <a:prstDash val="solid"/>
            <a:round/>
          </a:ln>
        </p:spPr>
        <p:txBody>
          <a:bodyPr vert="horz" wrap="square" lIns="100794" tIns="50392" rIns="100794" bIns="50392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entury Schoolbook"/>
            </a:endParaRPr>
          </a:p>
        </p:txBody>
      </p:sp>
      <p:sp>
        <p:nvSpPr>
          <p:cNvPr id="13" name="Connettore 1 15"/>
          <p:cNvSpPr/>
          <p:nvPr/>
        </p:nvSpPr>
        <p:spPr>
          <a:xfrm>
            <a:off x="1903497" y="0"/>
            <a:ext cx="0" cy="75596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575">
            <a:solidFill>
              <a:srgbClr val="FEC3AE">
                <a:alpha val="82000"/>
              </a:srgbClr>
            </a:solidFill>
            <a:prstDash val="solid"/>
            <a:round/>
          </a:ln>
        </p:spPr>
        <p:txBody>
          <a:bodyPr vert="horz" wrap="square" lIns="100794" tIns="50392" rIns="100794" bIns="50392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entury Schoolbook"/>
            </a:endParaRPr>
          </a:p>
        </p:txBody>
      </p:sp>
      <p:sp>
        <p:nvSpPr>
          <p:cNvPr id="14" name="Connettore 1 14"/>
          <p:cNvSpPr/>
          <p:nvPr/>
        </p:nvSpPr>
        <p:spPr>
          <a:xfrm>
            <a:off x="1176073" y="0"/>
            <a:ext cx="0" cy="75596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>
            <a:solidFill>
              <a:srgbClr val="FEC3AE"/>
            </a:solidFill>
            <a:prstDash val="solid"/>
            <a:round/>
          </a:ln>
        </p:spPr>
        <p:txBody>
          <a:bodyPr vert="horz" wrap="square" lIns="100794" tIns="50392" rIns="100794" bIns="50392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entury Schoolbook"/>
            </a:endParaRPr>
          </a:p>
        </p:txBody>
      </p:sp>
      <p:sp>
        <p:nvSpPr>
          <p:cNvPr id="15" name="Connettore 1 21"/>
          <p:cNvSpPr/>
          <p:nvPr/>
        </p:nvSpPr>
        <p:spPr>
          <a:xfrm>
            <a:off x="10047390" y="0"/>
            <a:ext cx="0" cy="75596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57150">
            <a:solidFill>
              <a:srgbClr val="FEC3AE"/>
            </a:solidFill>
            <a:prstDash val="solid"/>
            <a:round/>
          </a:ln>
        </p:spPr>
        <p:txBody>
          <a:bodyPr vert="horz" wrap="square" lIns="100794" tIns="50392" rIns="100794" bIns="50392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entury Schoolbook"/>
            </a:endParaRPr>
          </a:p>
        </p:txBody>
      </p:sp>
      <p:sp>
        <p:nvSpPr>
          <p:cNvPr id="16" name="Rettangolo 26"/>
          <p:cNvSpPr/>
          <p:nvPr/>
        </p:nvSpPr>
        <p:spPr>
          <a:xfrm>
            <a:off x="1344085" y="0"/>
            <a:ext cx="84005" cy="7559673"/>
          </a:xfrm>
          <a:prstGeom prst="rect">
            <a:avLst/>
          </a:prstGeom>
          <a:solidFill>
            <a:srgbClr val="FEC3AE">
              <a:alpha val="51000"/>
            </a:srgbClr>
          </a:solidFill>
          <a:ln>
            <a:noFill/>
            <a:prstDash val="solid"/>
          </a:ln>
        </p:spPr>
        <p:txBody>
          <a:bodyPr vert="horz" wrap="square" lIns="100794" tIns="50392" rIns="100794" bIns="50392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7" name="Ovale 20"/>
          <p:cNvSpPr/>
          <p:nvPr/>
        </p:nvSpPr>
        <p:spPr>
          <a:xfrm>
            <a:off x="672038" y="3779836"/>
            <a:ext cx="1428091" cy="142793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solidFill>
            <a:srgbClr val="FE8637"/>
          </a:solidFill>
          <a:ln>
            <a:noFill/>
            <a:prstDash val="solid"/>
          </a:ln>
        </p:spPr>
        <p:txBody>
          <a:bodyPr vert="horz" wrap="square" lIns="100794" tIns="50392" rIns="100794" bIns="50392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8" name="Ovale 22"/>
          <p:cNvSpPr/>
          <p:nvPr/>
        </p:nvSpPr>
        <p:spPr>
          <a:xfrm>
            <a:off x="1443782" y="5364693"/>
            <a:ext cx="707123" cy="70705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solidFill>
            <a:srgbClr val="FE8637"/>
          </a:solidFill>
          <a:ln>
            <a:noFill/>
            <a:prstDash val="solid"/>
          </a:ln>
        </p:spPr>
        <p:txBody>
          <a:bodyPr vert="horz" wrap="square" lIns="100794" tIns="50392" rIns="100794" bIns="50392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9" name="Ovale 23"/>
          <p:cNvSpPr/>
          <p:nvPr/>
        </p:nvSpPr>
        <p:spPr>
          <a:xfrm>
            <a:off x="1202838" y="6063432"/>
            <a:ext cx="151205" cy="15119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solidFill>
            <a:srgbClr val="FE8637"/>
          </a:solidFill>
          <a:ln>
            <a:noFill/>
            <a:prstDash val="solid"/>
          </a:ln>
        </p:spPr>
        <p:txBody>
          <a:bodyPr vert="horz" wrap="square" lIns="100794" tIns="50392" rIns="100794" bIns="50392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20" name="Ovale 25"/>
          <p:cNvSpPr/>
          <p:nvPr/>
        </p:nvSpPr>
        <p:spPr>
          <a:xfrm>
            <a:off x="1834670" y="6380363"/>
            <a:ext cx="302419" cy="30238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solidFill>
            <a:srgbClr val="FE8637"/>
          </a:solidFill>
          <a:ln>
            <a:noFill/>
            <a:prstDash val="solid"/>
          </a:ln>
        </p:spPr>
        <p:txBody>
          <a:bodyPr vert="horz" wrap="square" lIns="100794" tIns="50392" rIns="100794" bIns="50392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21" name="Ovale 24"/>
          <p:cNvSpPr/>
          <p:nvPr/>
        </p:nvSpPr>
        <p:spPr>
          <a:xfrm>
            <a:off x="2100129" y="4955782"/>
            <a:ext cx="403222" cy="40318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solidFill>
            <a:srgbClr val="FE8637"/>
          </a:solidFill>
          <a:ln>
            <a:noFill/>
            <a:prstDash val="solid"/>
          </a:ln>
        </p:spPr>
        <p:txBody>
          <a:bodyPr vert="horz" wrap="square" lIns="100794" tIns="50392" rIns="100794" bIns="50392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22" name="Segnaposto numero diapositiva 28"/>
          <p:cNvSpPr txBox="1">
            <a:spLocks noGrp="1"/>
          </p:cNvSpPr>
          <p:nvPr>
            <p:ph type="sldNum" sz="quarter" idx="8"/>
          </p:nvPr>
        </p:nvSpPr>
        <p:spPr>
          <a:xfrm>
            <a:off x="1461320" y="5432980"/>
            <a:ext cx="672038" cy="570475"/>
          </a:xfrm>
        </p:spPr>
        <p:txBody>
          <a:bodyPr/>
          <a:lstStyle>
            <a:lvl1pPr>
              <a:defRPr/>
            </a:lvl1pPr>
          </a:lstStyle>
          <a:p>
            <a:pPr lvl="0"/>
            <a:fld id="{CE1F13C4-A76A-4571-94BE-FFA54420079A}" type="slidenum">
              <a:t>‹N›</a:t>
            </a:fld>
            <a:endParaRPr lang="it-IT"/>
          </a:p>
        </p:txBody>
      </p:sp>
    </p:spTree>
  </p:cSld>
  <p:clrMapOvr>
    <a:masterClrMapping/>
  </p:clrMapOvr>
  <p:transition spd="med">
    <p:pull dir="lu"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4013F81-F5D8-466F-8E69-D95B74BC06ED}" type="datetime1">
              <a:rPr lang="it-IT"/>
              <a:pPr lvl="0"/>
              <a:t>28/01/2021</a:t>
            </a:fld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C55EDAF-B99B-4712-B547-D8570D1A6688}" type="slidenum">
              <a:t>‹N›</a:t>
            </a:fld>
            <a:endParaRPr lang="it-IT"/>
          </a:p>
        </p:txBody>
      </p:sp>
    </p:spTree>
  </p:cSld>
  <p:clrMapOvr>
    <a:masterClrMapping/>
  </p:clrMapOvr>
  <p:transition spd="med"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 txBox="1">
            <a:spLocks noGrp="1"/>
          </p:cNvSpPr>
          <p:nvPr>
            <p:ph type="title" orient="vert"/>
          </p:nvPr>
        </p:nvSpPr>
        <p:spPr>
          <a:xfrm>
            <a:off x="7308451" y="302739"/>
            <a:ext cx="1848112" cy="6450223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 txBox="1">
            <a:spLocks noGrp="1"/>
          </p:cNvSpPr>
          <p:nvPr>
            <p:ph type="body" orient="vert" idx="1"/>
          </p:nvPr>
        </p:nvSpPr>
        <p:spPr>
          <a:xfrm>
            <a:off x="504035" y="302739"/>
            <a:ext cx="6636413" cy="6450223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F5A394-33CF-474D-965F-D6022D9124CD}" type="datetime1">
              <a:rPr lang="it-IT"/>
              <a:pPr lvl="0"/>
              <a:t>28/01/2021</a:t>
            </a:fld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3AA4BF-4BC2-4822-9878-E8CE6B5844CD}" type="slidenum">
              <a:t>‹N›</a:t>
            </a:fld>
            <a:endParaRPr lang="it-IT"/>
          </a:p>
        </p:txBody>
      </p:sp>
    </p:spTree>
  </p:cSld>
  <p:clrMapOvr>
    <a:masterClrMapping/>
  </p:clrMapOvr>
  <p:transition spd="med"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7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C3DF03-D362-4D9B-A0F9-DAD177BBC1EC}" type="datetime1">
              <a:rPr lang="it-IT"/>
              <a:pPr lvl="0"/>
              <a:t>28/01/2021</a:t>
            </a:fld>
            <a:endParaRPr lang="it-IT"/>
          </a:p>
        </p:txBody>
      </p:sp>
      <p:sp>
        <p:nvSpPr>
          <p:cNvPr id="5" name="Segnaposto numero diapositiva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F5F03E-A4A1-4DA7-BA27-F79C1EAABCAE}" type="slidenum">
              <a:t>‹N›</a:t>
            </a:fld>
            <a:endParaRPr lang="it-IT"/>
          </a:p>
        </p:txBody>
      </p:sp>
      <p:sp>
        <p:nvSpPr>
          <p:cNvPr id="6" name="Segnaposto piè di pagina 9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</p:spTree>
  </p:cSld>
  <p:clrMapOvr>
    <a:masterClrMapping/>
  </p:clrMapOvr>
  <p:transition spd="med">
    <p:pull dir="lu"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rgbClr val="575F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2520159" y="3191859"/>
            <a:ext cx="6804425" cy="2263706"/>
          </a:xfrm>
        </p:spPr>
        <p:txBody>
          <a:bodyPr/>
          <a:lstStyle>
            <a:lvl1pPr>
              <a:defRPr b="1">
                <a:solidFill>
                  <a:srgbClr val="FFF39D"/>
                </a:solidFill>
              </a:defRPr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2520159" y="5522765"/>
            <a:ext cx="6804425" cy="1511932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FFF39D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7"/>
          </p:nvPr>
        </p:nvSpPr>
        <p:spPr>
          <a:xfrm rot="5400013">
            <a:off x="8558574" y="1290164"/>
            <a:ext cx="2519894" cy="420029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 lvl="0"/>
            <a:fld id="{0E02B7E1-3595-44EE-8493-43C6C84288A3}" type="datetime1">
              <a:rPr lang="it-IT"/>
              <a:pPr lvl="0"/>
              <a:t>28/01/2021</a:t>
            </a:fld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9"/>
          </p:nvPr>
        </p:nvSpPr>
        <p:spPr>
          <a:xfrm rot="5400013">
            <a:off x="7802611" y="4606336"/>
            <a:ext cx="4031827" cy="423385"/>
          </a:xfrm>
        </p:spPr>
        <p:txBody>
          <a:bodyPr/>
          <a:lstStyle>
            <a:lvl1pPr>
              <a:defRPr>
                <a:solidFill>
                  <a:srgbClr val="FFF39D"/>
                </a:solidFill>
              </a:defRPr>
            </a:lvl1pPr>
          </a:lstStyle>
          <a:p>
            <a:pPr lvl="0"/>
            <a:endParaRPr lang="it-IT"/>
          </a:p>
        </p:txBody>
      </p:sp>
      <p:sp>
        <p:nvSpPr>
          <p:cNvPr id="6" name="Rettangolo 8"/>
          <p:cNvSpPr/>
          <p:nvPr/>
        </p:nvSpPr>
        <p:spPr>
          <a:xfrm>
            <a:off x="420029" y="0"/>
            <a:ext cx="672038" cy="7559673"/>
          </a:xfrm>
          <a:prstGeom prst="rect">
            <a:avLst/>
          </a:prstGeom>
          <a:solidFill>
            <a:srgbClr val="FEC3AE">
              <a:alpha val="54000"/>
            </a:srgbClr>
          </a:solidFill>
          <a:ln>
            <a:noFill/>
            <a:prstDash val="solid"/>
          </a:ln>
        </p:spPr>
        <p:txBody>
          <a:bodyPr vert="horz" wrap="square" lIns="100794" tIns="50392" rIns="100794" bIns="50392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7" name="Rettangolo 9"/>
          <p:cNvSpPr/>
          <p:nvPr/>
        </p:nvSpPr>
        <p:spPr>
          <a:xfrm>
            <a:off x="304641" y="0"/>
            <a:ext cx="115388" cy="7559673"/>
          </a:xfrm>
          <a:prstGeom prst="rect">
            <a:avLst/>
          </a:prstGeom>
          <a:solidFill>
            <a:srgbClr val="FFD9CE">
              <a:alpha val="36000"/>
            </a:srgbClr>
          </a:solidFill>
          <a:ln>
            <a:noFill/>
            <a:prstDash val="solid"/>
          </a:ln>
        </p:spPr>
        <p:txBody>
          <a:bodyPr vert="horz" wrap="square" lIns="100794" tIns="50392" rIns="100794" bIns="50392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8" name="Rettangolo 10"/>
          <p:cNvSpPr/>
          <p:nvPr/>
        </p:nvSpPr>
        <p:spPr>
          <a:xfrm>
            <a:off x="1092067" y="0"/>
            <a:ext cx="200500" cy="7559673"/>
          </a:xfrm>
          <a:prstGeom prst="rect">
            <a:avLst/>
          </a:prstGeom>
          <a:solidFill>
            <a:srgbClr val="FFD9CE">
              <a:alpha val="70000"/>
            </a:srgbClr>
          </a:solidFill>
          <a:ln>
            <a:noFill/>
            <a:prstDash val="solid"/>
          </a:ln>
        </p:spPr>
        <p:txBody>
          <a:bodyPr vert="horz" wrap="square" lIns="100794" tIns="50392" rIns="100794" bIns="50392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9" name="Rettangolo 11"/>
          <p:cNvSpPr/>
          <p:nvPr/>
        </p:nvSpPr>
        <p:spPr>
          <a:xfrm>
            <a:off x="1258223" y="0"/>
            <a:ext cx="253864" cy="7559673"/>
          </a:xfrm>
          <a:prstGeom prst="rect">
            <a:avLst/>
          </a:prstGeom>
          <a:solidFill>
            <a:srgbClr val="FFEDE8">
              <a:alpha val="71000"/>
            </a:srgbClr>
          </a:solidFill>
          <a:ln>
            <a:noFill/>
            <a:prstDash val="solid"/>
          </a:ln>
        </p:spPr>
        <p:txBody>
          <a:bodyPr vert="horz" wrap="square" lIns="100794" tIns="50392" rIns="100794" bIns="50392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0" name="Connettore 1 12"/>
          <p:cNvSpPr/>
          <p:nvPr/>
        </p:nvSpPr>
        <p:spPr>
          <a:xfrm>
            <a:off x="117235" y="0"/>
            <a:ext cx="0" cy="75596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57150">
            <a:solidFill>
              <a:srgbClr val="FEC3AE">
                <a:alpha val="73000"/>
              </a:srgbClr>
            </a:solidFill>
            <a:prstDash val="solid"/>
            <a:round/>
          </a:ln>
        </p:spPr>
        <p:txBody>
          <a:bodyPr vert="horz" wrap="square" lIns="100794" tIns="50392" rIns="100794" bIns="50392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1" name="Connettore 1 13"/>
          <p:cNvSpPr/>
          <p:nvPr/>
        </p:nvSpPr>
        <p:spPr>
          <a:xfrm>
            <a:off x="1008061" y="0"/>
            <a:ext cx="0" cy="75596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57150">
            <a:solidFill>
              <a:srgbClr val="FFEDE8">
                <a:alpha val="83000"/>
              </a:srgbClr>
            </a:solidFill>
            <a:prstDash val="solid"/>
            <a:round/>
          </a:ln>
        </p:spPr>
        <p:txBody>
          <a:bodyPr vert="horz" wrap="square" lIns="100794" tIns="50392" rIns="100794" bIns="50392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2" name="Connettore 1 14"/>
          <p:cNvSpPr/>
          <p:nvPr/>
        </p:nvSpPr>
        <p:spPr>
          <a:xfrm>
            <a:off x="941603" y="0"/>
            <a:ext cx="0" cy="75596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57150">
            <a:solidFill>
              <a:srgbClr val="FEC3AE"/>
            </a:solidFill>
            <a:prstDash val="solid"/>
            <a:round/>
          </a:ln>
        </p:spPr>
        <p:txBody>
          <a:bodyPr vert="horz" wrap="square" lIns="100794" tIns="50392" rIns="100794" bIns="50392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3" name="Connettore 1 15"/>
          <p:cNvSpPr/>
          <p:nvPr/>
        </p:nvSpPr>
        <p:spPr>
          <a:xfrm>
            <a:off x="1903497" y="0"/>
            <a:ext cx="0" cy="75596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28575">
            <a:solidFill>
              <a:srgbClr val="FEC3AE">
                <a:alpha val="82000"/>
              </a:srgbClr>
            </a:solidFill>
            <a:prstDash val="solid"/>
            <a:round/>
          </a:ln>
        </p:spPr>
        <p:txBody>
          <a:bodyPr vert="horz" wrap="square" lIns="100794" tIns="50392" rIns="100794" bIns="50392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4" name="Connettore 1 16"/>
          <p:cNvSpPr/>
          <p:nvPr/>
        </p:nvSpPr>
        <p:spPr>
          <a:xfrm>
            <a:off x="1176073" y="0"/>
            <a:ext cx="0" cy="75596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>
            <a:solidFill>
              <a:srgbClr val="FEC3AE"/>
            </a:solidFill>
            <a:prstDash val="solid"/>
            <a:round/>
          </a:ln>
        </p:spPr>
        <p:txBody>
          <a:bodyPr vert="horz" wrap="square" lIns="100794" tIns="50392" rIns="100794" bIns="50392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5" name="Rettangolo 17"/>
          <p:cNvSpPr/>
          <p:nvPr/>
        </p:nvSpPr>
        <p:spPr>
          <a:xfrm>
            <a:off x="1344085" y="0"/>
            <a:ext cx="84005" cy="7559673"/>
          </a:xfrm>
          <a:prstGeom prst="rect">
            <a:avLst/>
          </a:prstGeom>
          <a:solidFill>
            <a:srgbClr val="FEC3AE">
              <a:alpha val="51000"/>
            </a:srgbClr>
          </a:solidFill>
          <a:ln>
            <a:noFill/>
            <a:prstDash val="solid"/>
          </a:ln>
        </p:spPr>
        <p:txBody>
          <a:bodyPr vert="horz" wrap="square" lIns="100794" tIns="50392" rIns="100794" bIns="50392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6" name="Ovale 18"/>
          <p:cNvSpPr/>
          <p:nvPr/>
        </p:nvSpPr>
        <p:spPr>
          <a:xfrm>
            <a:off x="672038" y="3779836"/>
            <a:ext cx="1428091" cy="142793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solidFill>
            <a:srgbClr val="FE8637"/>
          </a:solidFill>
          <a:ln>
            <a:noFill/>
            <a:prstDash val="solid"/>
          </a:ln>
        </p:spPr>
        <p:txBody>
          <a:bodyPr vert="horz" wrap="square" lIns="100794" tIns="50392" rIns="100794" bIns="50392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7" name="Ovale 19"/>
          <p:cNvSpPr/>
          <p:nvPr/>
        </p:nvSpPr>
        <p:spPr>
          <a:xfrm>
            <a:off x="1460397" y="5364693"/>
            <a:ext cx="707123" cy="707050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solidFill>
            <a:srgbClr val="FE8637"/>
          </a:solidFill>
          <a:ln>
            <a:noFill/>
            <a:prstDash val="solid"/>
          </a:ln>
        </p:spPr>
        <p:txBody>
          <a:bodyPr vert="horz" wrap="square" lIns="100794" tIns="50392" rIns="100794" bIns="50392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8" name="Ovale 20"/>
          <p:cNvSpPr/>
          <p:nvPr/>
        </p:nvSpPr>
        <p:spPr>
          <a:xfrm>
            <a:off x="1202838" y="6063432"/>
            <a:ext cx="151205" cy="15119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solidFill>
            <a:srgbClr val="FE8637"/>
          </a:solidFill>
          <a:ln>
            <a:noFill/>
            <a:prstDash val="solid"/>
          </a:ln>
        </p:spPr>
        <p:txBody>
          <a:bodyPr vert="horz" wrap="square" lIns="100794" tIns="50392" rIns="100794" bIns="50392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9" name="Ovale 21"/>
          <p:cNvSpPr/>
          <p:nvPr/>
        </p:nvSpPr>
        <p:spPr>
          <a:xfrm>
            <a:off x="1834670" y="6383728"/>
            <a:ext cx="302419" cy="302382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solidFill>
            <a:srgbClr val="FE8637"/>
          </a:solidFill>
          <a:ln>
            <a:noFill/>
            <a:prstDash val="solid"/>
          </a:ln>
        </p:spPr>
        <p:txBody>
          <a:bodyPr vert="horz" wrap="square" lIns="100794" tIns="50392" rIns="100794" bIns="50392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20" name="Ovale 22"/>
          <p:cNvSpPr/>
          <p:nvPr/>
        </p:nvSpPr>
        <p:spPr>
          <a:xfrm>
            <a:off x="2071509" y="4938244"/>
            <a:ext cx="403222" cy="403186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solidFill>
            <a:srgbClr val="FE8637"/>
          </a:solidFill>
          <a:ln>
            <a:noFill/>
            <a:prstDash val="solid"/>
          </a:ln>
        </p:spPr>
        <p:txBody>
          <a:bodyPr vert="horz" wrap="square" lIns="100794" tIns="50392" rIns="100794" bIns="50392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21" name="Connettore 1 25"/>
          <p:cNvSpPr/>
          <p:nvPr/>
        </p:nvSpPr>
        <p:spPr>
          <a:xfrm>
            <a:off x="10029852" y="0"/>
            <a:ext cx="0" cy="75596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57150">
            <a:solidFill>
              <a:srgbClr val="FEC3AE"/>
            </a:solidFill>
            <a:prstDash val="solid"/>
            <a:round/>
          </a:ln>
        </p:spPr>
        <p:txBody>
          <a:bodyPr vert="horz" wrap="square" lIns="100794" tIns="50392" rIns="100794" bIns="50392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22" name="Segnaposto numero diapositiva 5"/>
          <p:cNvSpPr txBox="1">
            <a:spLocks noGrp="1"/>
          </p:cNvSpPr>
          <p:nvPr>
            <p:ph type="sldNum" sz="quarter" idx="8"/>
          </p:nvPr>
        </p:nvSpPr>
        <p:spPr>
          <a:xfrm>
            <a:off x="1477935" y="5432980"/>
            <a:ext cx="672038" cy="570475"/>
          </a:xfrm>
        </p:spPr>
        <p:txBody>
          <a:bodyPr/>
          <a:lstStyle>
            <a:lvl1pPr>
              <a:defRPr/>
            </a:lvl1pPr>
          </a:lstStyle>
          <a:p>
            <a:pPr lvl="0"/>
            <a:fld id="{95E6298E-8ADF-4B3C-81C7-384C6E690F0B}" type="slidenum">
              <a:t>‹N›</a:t>
            </a:fld>
            <a:endParaRPr lang="it-IT"/>
          </a:p>
        </p:txBody>
      </p:sp>
    </p:spTree>
  </p:cSld>
  <p:clrMapOvr>
    <a:masterClrMapping/>
  </p:clrMapOvr>
  <p:transition spd="med"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EEE6A1-43CD-44F0-A4D5-AD3726679DDB}" type="datetime1">
              <a:rPr lang="it-IT"/>
              <a:pPr lvl="0"/>
              <a:t>28/01/2021</a:t>
            </a:fld>
            <a:endParaRPr lang="it-IT"/>
          </a:p>
        </p:txBody>
      </p:sp>
      <p:sp>
        <p:nvSpPr>
          <p:cNvPr id="4" name="Segnaposto piè di pagina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34C284-5CC6-45F5-90F2-2B115476FFB4}" type="slidenum">
              <a:t>‹N›</a:t>
            </a:fld>
            <a:endParaRPr lang="it-IT"/>
          </a:p>
        </p:txBody>
      </p:sp>
      <p:sp>
        <p:nvSpPr>
          <p:cNvPr id="6" name="Segnaposto contenuto 8"/>
          <p:cNvSpPr txBox="1">
            <a:spLocks noGrp="1"/>
          </p:cNvSpPr>
          <p:nvPr>
            <p:ph idx="1"/>
          </p:nvPr>
        </p:nvSpPr>
        <p:spPr>
          <a:xfrm>
            <a:off x="504035" y="1763923"/>
            <a:ext cx="4032247" cy="503977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contenuto 10"/>
          <p:cNvSpPr txBox="1">
            <a:spLocks noGrp="1"/>
          </p:cNvSpPr>
          <p:nvPr>
            <p:ph idx="2"/>
          </p:nvPr>
        </p:nvSpPr>
        <p:spPr>
          <a:xfrm>
            <a:off x="4707651" y="1763923"/>
            <a:ext cx="4032247" cy="503977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</p:cSld>
  <p:clrMapOvr>
    <a:masterClrMapping/>
  </p:clrMapOvr>
  <p:transition spd="med">
    <p:pull dir="lu"/>
  </p:transition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504035" y="300983"/>
            <a:ext cx="8316513" cy="125994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9FF648-DD5E-4EDA-887B-F156A03B6BAC}" type="datetime1">
              <a:rPr lang="it-IT"/>
              <a:pPr lvl="0"/>
              <a:t>28/01/2021</a:t>
            </a:fld>
            <a:endParaRPr lang="it-IT"/>
          </a:p>
        </p:txBody>
      </p:sp>
      <p:sp>
        <p:nvSpPr>
          <p:cNvPr id="4" name="Segnaposto piè di pagina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5" name="Segnaposto numero diapositiva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3B4D8F-1246-41FB-991A-E251C0EACB83}" type="slidenum">
              <a:t>‹N›</a:t>
            </a:fld>
            <a:endParaRPr lang="it-IT"/>
          </a:p>
        </p:txBody>
      </p:sp>
      <p:sp>
        <p:nvSpPr>
          <p:cNvPr id="6" name="Segnaposto contenuto 10"/>
          <p:cNvSpPr txBox="1">
            <a:spLocks noGrp="1"/>
          </p:cNvSpPr>
          <p:nvPr>
            <p:ph idx="2"/>
          </p:nvPr>
        </p:nvSpPr>
        <p:spPr>
          <a:xfrm>
            <a:off x="504035" y="2603891"/>
            <a:ext cx="4032247" cy="428381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contenuto 12"/>
          <p:cNvSpPr txBox="1">
            <a:spLocks noGrp="1"/>
          </p:cNvSpPr>
          <p:nvPr>
            <p:ph idx="4"/>
          </p:nvPr>
        </p:nvSpPr>
        <p:spPr>
          <a:xfrm>
            <a:off x="4819802" y="2603891"/>
            <a:ext cx="4032247" cy="428381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8" name="Segnaposto testo 11"/>
          <p:cNvSpPr txBox="1">
            <a:spLocks noGrp="1"/>
          </p:cNvSpPr>
          <p:nvPr>
            <p:ph type="body" idx="1"/>
          </p:nvPr>
        </p:nvSpPr>
        <p:spPr>
          <a:xfrm>
            <a:off x="504035" y="1730328"/>
            <a:ext cx="4032247" cy="725731"/>
          </a:xfrm>
          <a:solidFill>
            <a:srgbClr val="FE8637"/>
          </a:solidFill>
        </p:spPr>
        <p:txBody>
          <a:bodyPr anchor="ctr"/>
          <a:lstStyle>
            <a:lvl1pPr marL="0" indent="0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9" name="Segnaposto testo 13"/>
          <p:cNvSpPr txBox="1">
            <a:spLocks noGrp="1"/>
          </p:cNvSpPr>
          <p:nvPr>
            <p:ph type="body" idx="3"/>
          </p:nvPr>
        </p:nvSpPr>
        <p:spPr>
          <a:xfrm>
            <a:off x="4788301" y="1730328"/>
            <a:ext cx="4032247" cy="725731"/>
          </a:xfrm>
          <a:solidFill>
            <a:srgbClr val="FE8637"/>
          </a:solidFill>
        </p:spPr>
        <p:txBody>
          <a:bodyPr anchor="ctr"/>
          <a:lstStyle>
            <a:lvl1pPr marL="0" indent="0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</p:cSld>
  <p:clrMapOvr>
    <a:masterClrMapping/>
  </p:clrMapOvr>
  <p:transition spd="med"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5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06AE2F-1227-4A2A-9457-5B1F6D1B3F26}" type="datetime1">
              <a:rPr lang="it-IT"/>
              <a:pPr lvl="0"/>
              <a:t>28/01/2021</a:t>
            </a:fld>
            <a:endParaRPr lang="it-IT"/>
          </a:p>
        </p:txBody>
      </p:sp>
      <p:sp>
        <p:nvSpPr>
          <p:cNvPr id="4" name="Segnaposto numero diapositiva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E9AC96-A2FD-4838-9187-7EB4AB620DDF}" type="slidenum">
              <a:t>‹N›</a:t>
            </a:fld>
            <a:endParaRPr lang="it-IT"/>
          </a:p>
        </p:txBody>
      </p:sp>
      <p:sp>
        <p:nvSpPr>
          <p:cNvPr id="5" name="Segnaposto piè di pagina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</p:spTree>
  </p:cSld>
  <p:clrMapOvr>
    <a:masterClrMapping/>
  </p:clrMapOvr>
  <p:transition spd="med"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1C6A40-AF3C-4493-8760-C4555C908104}" type="datetime1">
              <a:rPr lang="it-IT"/>
              <a:pPr lvl="0"/>
              <a:t>28/01/2021</a:t>
            </a:fld>
            <a:endParaRPr lang="it-IT"/>
          </a:p>
        </p:txBody>
      </p:sp>
      <p:sp>
        <p:nvSpPr>
          <p:cNvPr id="3" name="Segnaposto piè di pagina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  <p:sp>
        <p:nvSpPr>
          <p:cNvPr id="4" name="Segnaposto numero diapositiva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2C4124-EECF-4292-B3BF-0C2051FC2815}" type="slidenum">
              <a:t>‹N›</a:t>
            </a:fld>
            <a:endParaRPr lang="it-IT"/>
          </a:p>
        </p:txBody>
      </p:sp>
    </p:spTree>
  </p:cSld>
  <p:clrMapOvr>
    <a:masterClrMapping/>
  </p:clrMapOvr>
  <p:transition spd="med">
    <p:pull dir="lu"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nettore 1 9"/>
          <p:cNvSpPr/>
          <p:nvPr/>
        </p:nvSpPr>
        <p:spPr>
          <a:xfrm>
            <a:off x="9660599" y="0"/>
            <a:ext cx="0" cy="75596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03">
            <a:solidFill>
              <a:srgbClr val="FEC3AE">
                <a:alpha val="93000"/>
              </a:srgbClr>
            </a:solidFill>
            <a:prstDash val="solid"/>
            <a:round/>
          </a:ln>
        </p:spPr>
        <p:txBody>
          <a:bodyPr vert="horz" wrap="square" lIns="100794" tIns="50392" rIns="100794" bIns="50392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entury Schoolbook"/>
            </a:endParaRPr>
          </a:p>
        </p:txBody>
      </p:sp>
      <p:sp>
        <p:nvSpPr>
          <p:cNvPr id="3" name="Titolo 1"/>
          <p:cNvSpPr txBox="1">
            <a:spLocks noGrp="1"/>
          </p:cNvSpPr>
          <p:nvPr>
            <p:ph type="title"/>
          </p:nvPr>
        </p:nvSpPr>
        <p:spPr>
          <a:xfrm rot="5400013">
            <a:off x="3717597" y="3527815"/>
            <a:ext cx="6954898" cy="504035"/>
          </a:xfrm>
        </p:spPr>
        <p:txBody>
          <a:bodyPr/>
          <a:lstStyle>
            <a:lvl1pPr>
              <a:defRPr sz="2200" b="1"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Segnaposto testo 2"/>
          <p:cNvSpPr txBox="1">
            <a:spLocks noGrp="1"/>
          </p:cNvSpPr>
          <p:nvPr>
            <p:ph type="body" idx="2"/>
          </p:nvPr>
        </p:nvSpPr>
        <p:spPr>
          <a:xfrm>
            <a:off x="7510067" y="302382"/>
            <a:ext cx="1683465" cy="5493367"/>
          </a:xfrm>
        </p:spPr>
        <p:txBody>
          <a:bodyPr/>
          <a:lstStyle>
            <a:lvl1pPr marL="0" indent="0">
              <a:spcBef>
                <a:spcPts val="440"/>
              </a:spcBef>
              <a:spcAft>
                <a:spcPts val="1100"/>
              </a:spcAft>
              <a:buNone/>
              <a:defRPr sz="13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Connettore 1 7"/>
          <p:cNvSpPr/>
          <p:nvPr/>
        </p:nvSpPr>
        <p:spPr>
          <a:xfrm>
            <a:off x="6888431" y="0"/>
            <a:ext cx="0" cy="75596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03">
            <a:solidFill>
              <a:srgbClr val="FEC3AE"/>
            </a:solidFill>
            <a:prstDash val="solid"/>
            <a:round/>
          </a:ln>
        </p:spPr>
        <p:txBody>
          <a:bodyPr vert="horz" wrap="square" lIns="100794" tIns="50392" rIns="100794" bIns="50392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entury Schoolbook"/>
            </a:endParaRPr>
          </a:p>
        </p:txBody>
      </p:sp>
      <p:sp>
        <p:nvSpPr>
          <p:cNvPr id="6" name="Connettore 1 8"/>
          <p:cNvSpPr/>
          <p:nvPr/>
        </p:nvSpPr>
        <p:spPr>
          <a:xfrm>
            <a:off x="6826572" y="0"/>
            <a:ext cx="0" cy="75596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2701">
            <a:solidFill>
              <a:srgbClr val="FE8637"/>
            </a:solidFill>
            <a:prstDash val="solid"/>
            <a:round/>
          </a:ln>
        </p:spPr>
        <p:txBody>
          <a:bodyPr vert="horz" wrap="square" lIns="100794" tIns="50392" rIns="100794" bIns="50392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entury Schoolbook"/>
            </a:endParaRPr>
          </a:p>
        </p:txBody>
      </p:sp>
      <p:sp>
        <p:nvSpPr>
          <p:cNvPr id="7" name="Connettore 1 10"/>
          <p:cNvSpPr/>
          <p:nvPr/>
        </p:nvSpPr>
        <p:spPr>
          <a:xfrm>
            <a:off x="9912617" y="0"/>
            <a:ext cx="0" cy="75596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9046">
            <a:solidFill>
              <a:srgbClr val="FE8637"/>
            </a:solidFill>
            <a:prstDash val="solid"/>
            <a:round/>
          </a:ln>
        </p:spPr>
        <p:txBody>
          <a:bodyPr vert="horz" wrap="square" lIns="100794" tIns="50392" rIns="100794" bIns="50392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entury Schoolbook"/>
            </a:endParaRPr>
          </a:p>
        </p:txBody>
      </p:sp>
      <p:sp>
        <p:nvSpPr>
          <p:cNvPr id="8" name="Rettangolo 11"/>
          <p:cNvSpPr/>
          <p:nvPr/>
        </p:nvSpPr>
        <p:spPr>
          <a:xfrm>
            <a:off x="9744605" y="0"/>
            <a:ext cx="336023" cy="7559673"/>
          </a:xfrm>
          <a:prstGeom prst="rect">
            <a:avLst/>
          </a:prstGeom>
          <a:solidFill>
            <a:srgbClr val="FEC3AE">
              <a:alpha val="87000"/>
            </a:srgbClr>
          </a:solidFill>
          <a:ln>
            <a:noFill/>
            <a:prstDash val="solid"/>
          </a:ln>
        </p:spPr>
        <p:txBody>
          <a:bodyPr vert="horz" wrap="square" lIns="100794" tIns="50392" rIns="100794" bIns="50392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9" name="Connettore 1 12"/>
          <p:cNvSpPr/>
          <p:nvPr/>
        </p:nvSpPr>
        <p:spPr>
          <a:xfrm>
            <a:off x="9828611" y="0"/>
            <a:ext cx="0" cy="75596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>
            <a:solidFill>
              <a:srgbClr val="FE8637"/>
            </a:solidFill>
            <a:prstDash val="solid"/>
            <a:round/>
          </a:ln>
        </p:spPr>
        <p:txBody>
          <a:bodyPr vert="horz" wrap="square" lIns="100794" tIns="50392" rIns="100794" bIns="50392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entury Schoolbook"/>
            </a:endParaRPr>
          </a:p>
        </p:txBody>
      </p:sp>
      <p:sp>
        <p:nvSpPr>
          <p:cNvPr id="10" name="Ovale 13"/>
          <p:cNvSpPr/>
          <p:nvPr/>
        </p:nvSpPr>
        <p:spPr>
          <a:xfrm>
            <a:off x="8991916" y="6299731"/>
            <a:ext cx="604839" cy="60477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solidFill>
            <a:srgbClr val="FE8637"/>
          </a:solidFill>
          <a:ln>
            <a:noFill/>
            <a:prstDash val="solid"/>
          </a:ln>
        </p:spPr>
        <p:txBody>
          <a:bodyPr vert="horz" wrap="square" lIns="100794" tIns="50392" rIns="100794" bIns="50392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1" name="Segnaposto contenuto 17"/>
          <p:cNvSpPr txBox="1">
            <a:spLocks noGrp="1"/>
          </p:cNvSpPr>
          <p:nvPr>
            <p:ph idx="1"/>
          </p:nvPr>
        </p:nvSpPr>
        <p:spPr>
          <a:xfrm>
            <a:off x="336023" y="302382"/>
            <a:ext cx="6216383" cy="697506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12" name="Segnaposto data 20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88710B-F360-42DD-94D6-F53B2C48D483}" type="datetime1">
              <a:rPr lang="it-IT"/>
              <a:pPr lvl="0"/>
              <a:t>28/01/2021</a:t>
            </a:fld>
            <a:endParaRPr lang="it-IT"/>
          </a:p>
        </p:txBody>
      </p:sp>
      <p:sp>
        <p:nvSpPr>
          <p:cNvPr id="13" name="Segnaposto numero diapositiva 21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3CD75F-A7CA-4800-8071-485FCBD3EEB4}" type="slidenum">
              <a:t>‹N›</a:t>
            </a:fld>
            <a:endParaRPr lang="it-IT"/>
          </a:p>
        </p:txBody>
      </p:sp>
      <p:sp>
        <p:nvSpPr>
          <p:cNvPr id="14" name="Segnaposto piè di pagina 2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</p:spTree>
  </p:cSld>
  <p:clrMapOvr>
    <a:masterClrMapping/>
  </p:clrMapOvr>
  <p:transition spd="med"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nettore 1 8"/>
          <p:cNvSpPr/>
          <p:nvPr/>
        </p:nvSpPr>
        <p:spPr>
          <a:xfrm>
            <a:off x="9660599" y="0"/>
            <a:ext cx="0" cy="75596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03">
            <a:solidFill>
              <a:srgbClr val="FEC3AE"/>
            </a:solidFill>
            <a:prstDash val="solid"/>
            <a:round/>
          </a:ln>
        </p:spPr>
        <p:txBody>
          <a:bodyPr vert="horz" wrap="square" lIns="100794" tIns="50392" rIns="100794" bIns="50392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entury Schoolbook"/>
            </a:endParaRPr>
          </a:p>
        </p:txBody>
      </p:sp>
      <p:sp>
        <p:nvSpPr>
          <p:cNvPr id="3" name="Ovale 12"/>
          <p:cNvSpPr/>
          <p:nvPr/>
        </p:nvSpPr>
        <p:spPr>
          <a:xfrm>
            <a:off x="8991916" y="6299731"/>
            <a:ext cx="604839" cy="60477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solidFill>
            <a:srgbClr val="FE8637"/>
          </a:solidFill>
          <a:ln>
            <a:noFill/>
            <a:prstDash val="solid"/>
          </a:ln>
        </p:spPr>
        <p:txBody>
          <a:bodyPr vert="horz" wrap="square" lIns="100794" tIns="50392" rIns="100794" bIns="50392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4" name="Titolo 1"/>
          <p:cNvSpPr txBox="1">
            <a:spLocks noGrp="1"/>
          </p:cNvSpPr>
          <p:nvPr>
            <p:ph type="title"/>
          </p:nvPr>
        </p:nvSpPr>
        <p:spPr>
          <a:xfrm rot="5400013">
            <a:off x="3693649" y="3527815"/>
            <a:ext cx="6954898" cy="504035"/>
          </a:xfrm>
        </p:spPr>
        <p:txBody>
          <a:bodyPr/>
          <a:lstStyle>
            <a:lvl1pPr>
              <a:defRPr sz="2200" b="1"/>
            </a:lvl1pPr>
          </a:lstStyle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5" name="Segnaposto immagine 2"/>
          <p:cNvSpPr txBox="1">
            <a:spLocks noGrp="1"/>
          </p:cNvSpPr>
          <p:nvPr>
            <p:ph type="pic" idx="1"/>
          </p:nvPr>
        </p:nvSpPr>
        <p:spPr>
          <a:xfrm>
            <a:off x="0" y="0"/>
            <a:ext cx="6804425" cy="7559673"/>
          </a:xfrm>
          <a:solidFill>
            <a:srgbClr val="FFF39D"/>
          </a:solidFill>
        </p:spPr>
        <p:txBody>
          <a:bodyPr anchorCtr="1"/>
          <a:lstStyle>
            <a:lvl1pPr marL="0" indent="0" algn="ctr">
              <a:buNone/>
              <a:defRPr sz="3500">
                <a:solidFill>
                  <a:srgbClr val="FFFFFF"/>
                </a:solidFill>
              </a:defRPr>
            </a:lvl1pPr>
          </a:lstStyle>
          <a:p>
            <a:pPr lvl="0"/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6" name="Segnaposto testo 3"/>
          <p:cNvSpPr txBox="1">
            <a:spLocks noGrp="1"/>
          </p:cNvSpPr>
          <p:nvPr>
            <p:ph type="body" idx="2"/>
          </p:nvPr>
        </p:nvSpPr>
        <p:spPr>
          <a:xfrm>
            <a:off x="7458824" y="291885"/>
            <a:ext cx="1680100" cy="5463128"/>
          </a:xfrm>
        </p:spPr>
        <p:txBody>
          <a:bodyPr/>
          <a:lstStyle>
            <a:lvl1pPr marL="0" indent="0">
              <a:spcBef>
                <a:spcPts val="110"/>
              </a:spcBef>
              <a:spcAft>
                <a:spcPts val="440"/>
              </a:spcAft>
              <a:buNone/>
              <a:defRPr sz="1300"/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7" name="Connettore 1 9"/>
          <p:cNvSpPr/>
          <p:nvPr/>
        </p:nvSpPr>
        <p:spPr>
          <a:xfrm>
            <a:off x="9912617" y="0"/>
            <a:ext cx="0" cy="75596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>
            <a:solidFill>
              <a:srgbClr val="000000"/>
            </a:solidFill>
            <a:prstDash val="solid"/>
            <a:round/>
          </a:ln>
        </p:spPr>
        <p:txBody>
          <a:bodyPr vert="horz" wrap="square" lIns="100794" tIns="50392" rIns="100794" bIns="50392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entury Schoolbook"/>
            </a:endParaRPr>
          </a:p>
        </p:txBody>
      </p:sp>
      <p:sp>
        <p:nvSpPr>
          <p:cNvPr id="8" name="Rettangolo 10"/>
          <p:cNvSpPr/>
          <p:nvPr/>
        </p:nvSpPr>
        <p:spPr>
          <a:xfrm>
            <a:off x="9744605" y="0"/>
            <a:ext cx="336023" cy="7559673"/>
          </a:xfrm>
          <a:prstGeom prst="rect">
            <a:avLst/>
          </a:prstGeom>
          <a:solidFill>
            <a:srgbClr val="FEC3AE"/>
          </a:solidFill>
          <a:ln>
            <a:noFill/>
            <a:prstDash val="solid"/>
          </a:ln>
        </p:spPr>
        <p:txBody>
          <a:bodyPr vert="horz" wrap="square" lIns="100794" tIns="50392" rIns="100794" bIns="50392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9" name="Connettore 1 11"/>
          <p:cNvSpPr/>
          <p:nvPr/>
        </p:nvSpPr>
        <p:spPr>
          <a:xfrm>
            <a:off x="9828611" y="0"/>
            <a:ext cx="0" cy="75596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>
            <a:solidFill>
              <a:srgbClr val="FE8637"/>
            </a:solidFill>
            <a:prstDash val="solid"/>
            <a:round/>
          </a:ln>
        </p:spPr>
        <p:txBody>
          <a:bodyPr vert="horz" wrap="square" lIns="100794" tIns="50392" rIns="100794" bIns="50392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entury Schoolbook"/>
            </a:endParaRPr>
          </a:p>
        </p:txBody>
      </p:sp>
      <p:sp>
        <p:nvSpPr>
          <p:cNvPr id="10" name="Connettore 1 18"/>
          <p:cNvSpPr/>
          <p:nvPr/>
        </p:nvSpPr>
        <p:spPr>
          <a:xfrm>
            <a:off x="6888431" y="0"/>
            <a:ext cx="0" cy="75596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03">
            <a:solidFill>
              <a:srgbClr val="FEC3AE"/>
            </a:solidFill>
            <a:prstDash val="solid"/>
            <a:round/>
          </a:ln>
        </p:spPr>
        <p:txBody>
          <a:bodyPr vert="horz" wrap="square" lIns="100794" tIns="50392" rIns="100794" bIns="50392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entury Schoolbook"/>
            </a:endParaRPr>
          </a:p>
        </p:txBody>
      </p:sp>
      <p:sp>
        <p:nvSpPr>
          <p:cNvPr id="11" name="Connettore 1 19"/>
          <p:cNvSpPr/>
          <p:nvPr/>
        </p:nvSpPr>
        <p:spPr>
          <a:xfrm>
            <a:off x="6826572" y="0"/>
            <a:ext cx="0" cy="75596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2701">
            <a:solidFill>
              <a:srgbClr val="FE8637"/>
            </a:solidFill>
            <a:prstDash val="solid"/>
            <a:round/>
          </a:ln>
        </p:spPr>
        <p:txBody>
          <a:bodyPr vert="horz" wrap="square" lIns="100794" tIns="50392" rIns="100794" bIns="50392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entury Schoolbook"/>
            </a:endParaRPr>
          </a:p>
        </p:txBody>
      </p:sp>
      <p:sp>
        <p:nvSpPr>
          <p:cNvPr id="12" name="Segnaposto data 1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3616C5-07C6-4012-A373-3CF74CD62F0C}" type="datetime1">
              <a:rPr lang="it-IT"/>
              <a:pPr lvl="0"/>
              <a:t>28/01/2021</a:t>
            </a:fld>
            <a:endParaRPr lang="it-IT"/>
          </a:p>
        </p:txBody>
      </p:sp>
      <p:sp>
        <p:nvSpPr>
          <p:cNvPr id="13" name="Segnaposto numero diapositiva 17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3647BB-9F4A-4654-B2FD-172B0172474D}" type="slidenum">
              <a:t>‹N›</a:t>
            </a:fld>
            <a:endParaRPr lang="it-IT"/>
          </a:p>
        </p:txBody>
      </p:sp>
      <p:sp>
        <p:nvSpPr>
          <p:cNvPr id="14" name="Segnaposto piè di pagina 2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it-IT"/>
          </a:p>
        </p:txBody>
      </p:sp>
    </p:spTree>
  </p:cSld>
  <p:clrMapOvr>
    <a:masterClrMapping/>
  </p:clrMapOvr>
  <p:transition spd="med"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nettore 1 15"/>
          <p:cNvSpPr/>
          <p:nvPr/>
        </p:nvSpPr>
        <p:spPr>
          <a:xfrm>
            <a:off x="9660599" y="0"/>
            <a:ext cx="0" cy="75596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03">
            <a:solidFill>
              <a:srgbClr val="FEC3AE">
                <a:alpha val="93000"/>
              </a:srgbClr>
            </a:solidFill>
            <a:prstDash val="solid"/>
            <a:round/>
          </a:ln>
        </p:spPr>
        <p:txBody>
          <a:bodyPr vert="horz" wrap="square" lIns="100794" tIns="50392" rIns="100794" bIns="50392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entury Schoolbook"/>
            </a:endParaRPr>
          </a:p>
        </p:txBody>
      </p:sp>
      <p:sp>
        <p:nvSpPr>
          <p:cNvPr id="3" name="Segnaposto titolo 21"/>
          <p:cNvSpPr txBox="1">
            <a:spLocks noGrp="1"/>
          </p:cNvSpPr>
          <p:nvPr>
            <p:ph type="title"/>
          </p:nvPr>
        </p:nvSpPr>
        <p:spPr>
          <a:xfrm>
            <a:off x="504035" y="302739"/>
            <a:ext cx="8232507" cy="1259942"/>
          </a:xfrm>
          <a:prstGeom prst="rect">
            <a:avLst/>
          </a:prstGeom>
          <a:noFill/>
          <a:ln>
            <a:noFill/>
          </a:ln>
        </p:spPr>
        <p:txBody>
          <a:bodyPr vert="horz" wrap="square" lIns="100794" tIns="50392" rIns="100794" bIns="50392" anchor="b" anchorCtr="0" compatLnSpc="1"/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Segnaposto testo 12"/>
          <p:cNvSpPr txBox="1">
            <a:spLocks noGrp="1"/>
          </p:cNvSpPr>
          <p:nvPr>
            <p:ph type="body" idx="1"/>
          </p:nvPr>
        </p:nvSpPr>
        <p:spPr>
          <a:xfrm>
            <a:off x="504035" y="1763923"/>
            <a:ext cx="8232507" cy="5372410"/>
          </a:xfrm>
          <a:prstGeom prst="rect">
            <a:avLst/>
          </a:prstGeom>
          <a:noFill/>
          <a:ln>
            <a:noFill/>
          </a:ln>
        </p:spPr>
        <p:txBody>
          <a:bodyPr vert="horz" wrap="square" lIns="100794" tIns="50392" rIns="100794" bIns="50392" anchor="t" anchorCtr="0" compatLnSpc="1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13"/>
          <p:cNvSpPr txBox="1">
            <a:spLocks noGrp="1"/>
          </p:cNvSpPr>
          <p:nvPr>
            <p:ph type="dt" sz="half" idx="2"/>
          </p:nvPr>
        </p:nvSpPr>
        <p:spPr>
          <a:xfrm rot="5400013">
            <a:off x="8367038" y="1192520"/>
            <a:ext cx="2217502" cy="423385"/>
          </a:xfrm>
          <a:prstGeom prst="rect">
            <a:avLst/>
          </a:prstGeom>
          <a:noFill/>
          <a:ln>
            <a:noFill/>
          </a:ln>
        </p:spPr>
        <p:txBody>
          <a:bodyPr vert="horz" wrap="square" lIns="100794" tIns="50392" rIns="100794" bIns="50392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300" b="0" i="0" u="none" strike="noStrike" kern="1200" cap="none" spc="0" baseline="0">
                <a:solidFill>
                  <a:srgbClr val="575F6D"/>
                </a:solidFill>
                <a:uFillTx/>
                <a:latin typeface="Century Schoolbook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piè di pagina 2"/>
          <p:cNvSpPr txBox="1">
            <a:spLocks noGrp="1"/>
          </p:cNvSpPr>
          <p:nvPr>
            <p:ph type="ftr" sz="quarter" idx="3"/>
          </p:nvPr>
        </p:nvSpPr>
        <p:spPr>
          <a:xfrm rot="5400013">
            <a:off x="7706366" y="4119596"/>
            <a:ext cx="3527846" cy="403222"/>
          </a:xfrm>
          <a:prstGeom prst="rect">
            <a:avLst/>
          </a:prstGeom>
          <a:noFill/>
          <a:ln>
            <a:noFill/>
          </a:ln>
        </p:spPr>
        <p:txBody>
          <a:bodyPr vert="horz" wrap="square" lIns="100794" tIns="50392" rIns="100794" bIns="50392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300" b="0" i="0" u="none" strike="noStrike" kern="1200" cap="none" spc="0" baseline="0">
                <a:solidFill>
                  <a:srgbClr val="575F6D"/>
                </a:solidFill>
                <a:uFillTx/>
                <a:latin typeface="Century Schoolbook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Connettore 1 6"/>
          <p:cNvSpPr/>
          <p:nvPr/>
        </p:nvSpPr>
        <p:spPr>
          <a:xfrm>
            <a:off x="84005" y="0"/>
            <a:ext cx="0" cy="75596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57150">
            <a:solidFill>
              <a:srgbClr val="FEC3AE"/>
            </a:solidFill>
            <a:prstDash val="solid"/>
            <a:round/>
          </a:ln>
        </p:spPr>
        <p:txBody>
          <a:bodyPr vert="horz" wrap="square" lIns="100794" tIns="50392" rIns="100794" bIns="50392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entury Schoolbook"/>
            </a:endParaRPr>
          </a:p>
        </p:txBody>
      </p:sp>
      <p:sp>
        <p:nvSpPr>
          <p:cNvPr id="8" name="Connettore 1 8"/>
          <p:cNvSpPr/>
          <p:nvPr/>
        </p:nvSpPr>
        <p:spPr>
          <a:xfrm>
            <a:off x="9912617" y="0"/>
            <a:ext cx="0" cy="75596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9046">
            <a:solidFill>
              <a:srgbClr val="FE8637"/>
            </a:solidFill>
            <a:prstDash val="solid"/>
            <a:round/>
          </a:ln>
        </p:spPr>
        <p:txBody>
          <a:bodyPr vert="horz" wrap="square" lIns="100794" tIns="50392" rIns="100794" bIns="50392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entury Schoolbook"/>
            </a:endParaRPr>
          </a:p>
        </p:txBody>
      </p:sp>
      <p:sp>
        <p:nvSpPr>
          <p:cNvPr id="9" name="Rettangolo 9"/>
          <p:cNvSpPr/>
          <p:nvPr/>
        </p:nvSpPr>
        <p:spPr>
          <a:xfrm>
            <a:off x="9744605" y="0"/>
            <a:ext cx="336023" cy="7559673"/>
          </a:xfrm>
          <a:prstGeom prst="rect">
            <a:avLst/>
          </a:prstGeom>
          <a:solidFill>
            <a:srgbClr val="FEC3AE">
              <a:alpha val="87000"/>
            </a:srgbClr>
          </a:solidFill>
          <a:ln>
            <a:noFill/>
            <a:prstDash val="solid"/>
          </a:ln>
        </p:spPr>
        <p:txBody>
          <a:bodyPr vert="horz" wrap="square" lIns="100794" tIns="50392" rIns="100794" bIns="50392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0" name="Connettore 1 10"/>
          <p:cNvSpPr/>
          <p:nvPr/>
        </p:nvSpPr>
        <p:spPr>
          <a:xfrm>
            <a:off x="9828611" y="0"/>
            <a:ext cx="0" cy="75596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9528">
            <a:solidFill>
              <a:srgbClr val="FE8637"/>
            </a:solidFill>
            <a:prstDash val="solid"/>
            <a:round/>
          </a:ln>
        </p:spPr>
        <p:txBody>
          <a:bodyPr vert="horz" wrap="square" lIns="100794" tIns="50392" rIns="100794" bIns="50392" anchor="t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entury Schoolbook"/>
            </a:endParaRPr>
          </a:p>
        </p:txBody>
      </p:sp>
      <p:sp>
        <p:nvSpPr>
          <p:cNvPr id="11" name="Ovale 11"/>
          <p:cNvSpPr/>
          <p:nvPr/>
        </p:nvSpPr>
        <p:spPr>
          <a:xfrm>
            <a:off x="8991916" y="6299731"/>
            <a:ext cx="604839" cy="604775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+- 2700000 f1 0"/>
              <a:gd name="f15" fmla="*/ f9 f0 1"/>
              <a:gd name="f16" fmla="*/ f10 f0 1"/>
              <a:gd name="f17" fmla="?: f11 f4 1"/>
              <a:gd name="f18" fmla="?: f12 f5 1"/>
              <a:gd name="f19" fmla="?: f13 f6 1"/>
              <a:gd name="f20" fmla="+- f14 0 f1"/>
              <a:gd name="f21" fmla="*/ f15 1 f3"/>
              <a:gd name="f22" fmla="*/ f16 1 f3"/>
              <a:gd name="f23" fmla="*/ f17 1 21600"/>
              <a:gd name="f24" fmla="*/ f18 1 21600"/>
              <a:gd name="f25" fmla="*/ 21600 f17 1"/>
              <a:gd name="f26" fmla="*/ 21600 f18 1"/>
              <a:gd name="f27" fmla="+- f20 f1 0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*/ f27 f8 1"/>
              <a:gd name="f34" fmla="val f31"/>
              <a:gd name="f35" fmla="val f32"/>
              <a:gd name="f36" fmla="*/ f33 1 f0"/>
              <a:gd name="f37" fmla="*/ f7 f30 1"/>
              <a:gd name="f38" fmla="+- f35 0 f7"/>
              <a:gd name="f39" fmla="+- f34 0 f7"/>
              <a:gd name="f40" fmla="+- 0 0 f36"/>
              <a:gd name="f41" fmla="*/ f38 1 2"/>
              <a:gd name="f42" fmla="*/ f39 1 2"/>
              <a:gd name="f43" fmla="+- 0 0 f40"/>
              <a:gd name="f44" fmla="+- f7 f41 0"/>
              <a:gd name="f45" fmla="+- f7 f42 0"/>
              <a:gd name="f46" fmla="*/ f43 f0 1"/>
              <a:gd name="f47" fmla="*/ f42 f30 1"/>
              <a:gd name="f48" fmla="*/ f41 f30 1"/>
              <a:gd name="f49" fmla="*/ f46 1 f8"/>
              <a:gd name="f50" fmla="*/ f44 f30 1"/>
              <a:gd name="f51" fmla="+- f49 0 f1"/>
              <a:gd name="f52" fmla="cos 1 f51"/>
              <a:gd name="f53" fmla="sin 1 f51"/>
              <a:gd name="f54" fmla="+- 0 0 f52"/>
              <a:gd name="f55" fmla="+- 0 0 f53"/>
              <a:gd name="f56" fmla="+- 0 0 f54"/>
              <a:gd name="f57" fmla="+- 0 0 f55"/>
              <a:gd name="f58" fmla="val f56"/>
              <a:gd name="f59" fmla="val f57"/>
              <a:gd name="f60" fmla="*/ f58 f42 1"/>
              <a:gd name="f61" fmla="*/ f59 f41 1"/>
              <a:gd name="f62" fmla="+- f45 0 f60"/>
              <a:gd name="f63" fmla="+- f45 f60 0"/>
              <a:gd name="f64" fmla="+- f44 0 f61"/>
              <a:gd name="f65" fmla="+- f44 f61 0"/>
              <a:gd name="f66" fmla="*/ f62 f30 1"/>
              <a:gd name="f67" fmla="*/ f64 f30 1"/>
              <a:gd name="f68" fmla="*/ f63 f30 1"/>
              <a:gd name="f69" fmla="*/ f65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8">
                <a:pos x="f66" y="f67"/>
              </a:cxn>
              <a:cxn ang="f29">
                <a:pos x="f66" y="f69"/>
              </a:cxn>
              <a:cxn ang="f29">
                <a:pos x="f68" y="f69"/>
              </a:cxn>
              <a:cxn ang="f28">
                <a:pos x="f68" y="f67"/>
              </a:cxn>
            </a:cxnLst>
            <a:rect l="f66" t="f67" r="f68" b="f69"/>
            <a:pathLst>
              <a:path>
                <a:moveTo>
                  <a:pt x="f37" y="f50"/>
                </a:moveTo>
                <a:arcTo wR="f47" hR="f48" stAng="f0" swAng="f1"/>
                <a:arcTo wR="f47" hR="f48" stAng="f2" swAng="f1"/>
                <a:arcTo wR="f47" hR="f48" stAng="f7" swAng="f1"/>
                <a:arcTo wR="f47" hR="f48" stAng="f1" swAng="f1"/>
                <a:close/>
              </a:path>
            </a:pathLst>
          </a:custGeom>
          <a:solidFill>
            <a:srgbClr val="FE8637"/>
          </a:solidFill>
          <a:ln>
            <a:noFill/>
            <a:prstDash val="solid"/>
          </a:ln>
        </p:spPr>
        <p:txBody>
          <a:bodyPr vert="horz" wrap="square" lIns="100794" tIns="50392" rIns="100794" bIns="50392" anchor="ctr" anchorCtr="1" compatLnSpc="1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Century Schoolbook"/>
            </a:endParaRPr>
          </a:p>
        </p:txBody>
      </p:sp>
      <p:sp>
        <p:nvSpPr>
          <p:cNvPr id="12" name="Segnaposto numero diapositiva 22"/>
          <p:cNvSpPr txBox="1">
            <a:spLocks noGrp="1"/>
          </p:cNvSpPr>
          <p:nvPr>
            <p:ph type="sldNum" sz="quarter" idx="4"/>
          </p:nvPr>
        </p:nvSpPr>
        <p:spPr>
          <a:xfrm>
            <a:off x="8961677" y="6320725"/>
            <a:ext cx="672038" cy="574535"/>
          </a:xfrm>
          <a:prstGeom prst="rect">
            <a:avLst/>
          </a:prstGeom>
          <a:noFill/>
          <a:ln>
            <a:noFill/>
          </a:ln>
        </p:spPr>
        <p:txBody>
          <a:bodyPr vert="horz" wrap="square" lIns="100794" tIns="50392" rIns="100794" bIns="50392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it-IT" sz="1500" b="1" i="0" u="none" strike="noStrike" kern="1200" cap="none" spc="0" baseline="0">
                <a:solidFill>
                  <a:srgbClr val="FFFFFF"/>
                </a:solidFill>
                <a:uFillTx/>
                <a:latin typeface="Century Schoolbook"/>
              </a:defRPr>
            </a:lvl1pPr>
          </a:lstStyle>
          <a:p>
            <a:pPr lvl="0"/>
            <a:fld id="{B9886C61-73D5-42F9-85A7-CC59F3B84709}" type="slidenum"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lu"/>
  </p:transition>
  <p:txStyles>
    <p:titleStyle>
      <a:lvl1pPr marL="0" marR="0" lvl="0" indent="0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it-IT" sz="3300" b="0" i="0" u="none" strike="noStrike" kern="1200" cap="small" spc="0" baseline="0">
          <a:solidFill>
            <a:srgbClr val="575F6D"/>
          </a:solidFill>
          <a:uFillTx/>
          <a:latin typeface="Century Schoolbook"/>
        </a:defRPr>
      </a:lvl1pPr>
    </p:titleStyle>
    <p:bodyStyle>
      <a:lvl1pPr marL="302382" marR="0" lvl="0" indent="-302382" algn="l" defTabSz="914400" rtl="0" fontAlgn="auto" hangingPunct="1">
        <a:lnSpc>
          <a:spcPct val="100000"/>
        </a:lnSpc>
        <a:spcBef>
          <a:spcPts val="660"/>
        </a:spcBef>
        <a:spcAft>
          <a:spcPts val="0"/>
        </a:spcAft>
        <a:buClr>
          <a:srgbClr val="FE8637"/>
        </a:buClr>
        <a:buSzPct val="70000"/>
        <a:buFont typeface="Wingdings"/>
        <a:buChar char=""/>
        <a:tabLst/>
        <a:defRPr lang="it-IT" sz="2600" b="0" i="0" u="none" strike="noStrike" kern="1200" cap="none" spc="0" baseline="0">
          <a:solidFill>
            <a:srgbClr val="000000"/>
          </a:solidFill>
          <a:uFillTx/>
          <a:latin typeface="Century Schoolbook"/>
        </a:defRPr>
      </a:lvl1pPr>
      <a:lvl2pPr marL="705560" marR="0" lvl="1" indent="-302382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Clr>
          <a:srgbClr val="FE8637"/>
        </a:buClr>
        <a:buSzPct val="80000"/>
        <a:buFont typeface="Wingdings 2"/>
        <a:buChar char=""/>
        <a:tabLst/>
        <a:defRPr lang="it-IT" sz="2300" b="0" i="0" u="none" strike="noStrike" kern="1200" cap="none" spc="0" baseline="0">
          <a:solidFill>
            <a:srgbClr val="000000"/>
          </a:solidFill>
          <a:uFillTx/>
          <a:latin typeface="Century Schoolbook"/>
        </a:defRPr>
      </a:lvl2pPr>
      <a:lvl3pPr marL="1007943" marR="0" lvl="2" indent="-201588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E0752F"/>
        </a:buClr>
        <a:buSzPct val="60000"/>
        <a:buFont typeface="Wingdings"/>
        <a:buChar char=""/>
        <a:tabLst/>
        <a:defRPr lang="it-IT" sz="2000" b="0" i="0" u="none" strike="noStrike" kern="1200" cap="none" spc="0" baseline="0">
          <a:solidFill>
            <a:srgbClr val="000000"/>
          </a:solidFill>
          <a:uFillTx/>
          <a:latin typeface="Century Schoolbook"/>
        </a:defRPr>
      </a:lvl3pPr>
      <a:lvl4pPr marL="1310326" marR="0" lvl="3" indent="-201588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Clr>
          <a:srgbClr val="FEC3AE"/>
        </a:buClr>
        <a:buSzPct val="60000"/>
        <a:buFont typeface="Wingdings"/>
        <a:buChar char=""/>
        <a:tabLst/>
        <a:defRPr lang="it-IT" sz="2000" b="0" i="0" u="none" strike="noStrike" kern="1200" cap="none" spc="0" baseline="0">
          <a:solidFill>
            <a:srgbClr val="000000"/>
          </a:solidFill>
          <a:uFillTx/>
          <a:latin typeface="Century Schoolbook"/>
        </a:defRPr>
      </a:lvl4pPr>
      <a:lvl5pPr marL="1612708" marR="0" lvl="4" indent="-201588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BDCAE9"/>
        </a:buClr>
        <a:buSzPct val="68000"/>
        <a:buFont typeface="Wingdings 2"/>
        <a:buChar char=""/>
        <a:tabLst/>
        <a:defRPr lang="it-IT" sz="1800" b="0" i="0" u="none" strike="noStrike" kern="1200" cap="none" spc="0" baseline="0">
          <a:solidFill>
            <a:srgbClr val="000000"/>
          </a:solidFill>
          <a:uFillTx/>
          <a:latin typeface="Century Schoolbook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31995" y="0"/>
            <a:ext cx="4608511" cy="2987747"/>
          </a:xfrm>
          <a:prstGeom prst="rect">
            <a:avLst/>
          </a:prstGeom>
          <a:solidFill>
            <a:srgbClr val="EDEDED"/>
          </a:solidFill>
          <a:ln>
            <a:noFill/>
          </a:ln>
        </p:spPr>
      </p:pic>
      <p:sp>
        <p:nvSpPr>
          <p:cNvPr id="3" name="Subtitle 1"/>
          <p:cNvSpPr txBox="1">
            <a:spLocks noGrp="1"/>
          </p:cNvSpPr>
          <p:nvPr>
            <p:ph type="subTitle" idx="4294967295"/>
          </p:nvPr>
        </p:nvSpPr>
        <p:spPr>
          <a:xfrm>
            <a:off x="0" y="3059116"/>
            <a:ext cx="8424860" cy="1874840"/>
          </a:xfrm>
        </p:spPr>
        <p:txBody>
          <a:bodyPr anchor="ctr" anchorCtr="1">
            <a:spAutoFit/>
          </a:bodyPr>
          <a:lstStyle/>
          <a:p>
            <a:pPr marL="215999" lvl="0" indent="-215999" algn="ctr">
              <a:spcBef>
                <a:spcPts val="900"/>
              </a:spcBef>
              <a:buNone/>
            </a:pPr>
            <a:r>
              <a:rPr lang="it-IT" sz="3600" b="1" i="1" dirty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Procedura organizzativa modulare</a:t>
            </a:r>
          </a:p>
          <a:p>
            <a:pPr marL="215999" lvl="0" indent="-215999" algn="ctr">
              <a:spcBef>
                <a:spcPts val="900"/>
              </a:spcBef>
              <a:buNone/>
            </a:pPr>
            <a:r>
              <a:rPr lang="it-IT" sz="3600" b="1" i="1" dirty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Pronto Soccorso e Medicina D'urgenza -</a:t>
            </a:r>
            <a:br>
              <a:rPr lang="it-IT" sz="3600" b="1" i="1" dirty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</a:br>
            <a:r>
              <a:rPr lang="it-IT" sz="3600" b="1" i="1" dirty="0" err="1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Semintensiva</a:t>
            </a:r>
            <a:r>
              <a:rPr lang="it-IT" sz="3600" b="1" i="1" dirty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it-IT" sz="3600" b="1" i="1" dirty="0" err="1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Covid</a:t>
            </a:r>
            <a:r>
              <a:rPr lang="it-IT" sz="3600" b="1" i="1" dirty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 E Non </a:t>
            </a:r>
            <a:r>
              <a:rPr lang="it-IT" sz="3600" b="1" i="1" dirty="0" err="1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Covid</a:t>
            </a:r>
            <a:endParaRPr lang="it-IT" sz="3600" b="1" i="1" dirty="0">
              <a:solidFill>
                <a:srgbClr val="FF0000"/>
              </a:solidFill>
              <a:latin typeface="Times New Roman" pitchFamily="18"/>
              <a:cs typeface="Times New Roman" pitchFamily="18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19833" y="5508025"/>
            <a:ext cx="8784979" cy="2051648"/>
          </a:xfrm>
          <a:prstGeom prst="rect">
            <a:avLst/>
          </a:prstGeom>
          <a:noFill/>
          <a:ln w="25402">
            <a:solidFill>
              <a:srgbClr val="FFFFFF"/>
            </a:solidFill>
            <a:prstDash val="solid"/>
          </a:ln>
        </p:spPr>
        <p:txBody>
          <a:bodyPr vert="horz" wrap="square" lIns="91440" tIns="45720" rIns="91440" bIns="45720" anchor="ctr" anchorCtr="0" compatLnSpc="1"/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IL DIRETTORE: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Dott. Vito Procacci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it-IT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                                                                                                                    REDATTORI: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                                                                                                          Dott. Antonio Mangialardo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rPr>
              <a:t>                                                                                                           Dott.ssa  Stefania Princigalli</a:t>
            </a:r>
            <a:r>
              <a:rPr lang="it-IT" sz="1800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rPr>
              <a:t>galli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080619" cy="683495"/>
          </a:xfrm>
        </p:spPr>
        <p:txBody>
          <a:bodyPr/>
          <a:lstStyle/>
          <a:p>
            <a:pPr lvl="0"/>
            <a:r>
              <a:rPr lang="it-IT" sz="1800">
                <a:latin typeface="Times New Roman" pitchFamily="18"/>
                <a:cs typeface="Times New Roman" pitchFamily="18"/>
              </a:rPr>
              <a:t> </a:t>
            </a:r>
            <a:br>
              <a:rPr lang="it-IT" sz="1800">
                <a:latin typeface="Times New Roman" pitchFamily="18"/>
                <a:cs typeface="Times New Roman" pitchFamily="18"/>
              </a:rPr>
            </a:br>
            <a:r>
              <a:rPr lang="it-IT" sz="1800">
                <a:latin typeface="Times New Roman" pitchFamily="18"/>
                <a:cs typeface="Times New Roman" pitchFamily="18"/>
              </a:rPr>
              <a:t> </a:t>
            </a:r>
            <a:br>
              <a:rPr lang="it-IT" sz="1800">
                <a:latin typeface="Times New Roman" pitchFamily="18"/>
                <a:cs typeface="Times New Roman" pitchFamily="18"/>
              </a:rPr>
            </a:br>
            <a:r>
              <a:rPr lang="it-IT" sz="20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/>
            </a:r>
            <a:br>
              <a:rPr lang="it-IT" sz="20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</a:br>
            <a:r>
              <a:rPr lang="it-IT" sz="2000" b="1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ALLEGATO 1: CARTELLA INFERMIERISTICA </a:t>
            </a:r>
            <a:r>
              <a:rPr lang="it-IT" sz="20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/>
            </a:r>
            <a:br>
              <a:rPr lang="it-IT" sz="200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</a:br>
            <a:endParaRPr lang="it-IT" sz="2000">
              <a:solidFill>
                <a:srgbClr val="000000"/>
              </a:solidFill>
              <a:latin typeface="Times New Roman" pitchFamily="18"/>
              <a:cs typeface="Times New Roman" pitchFamily="18"/>
            </a:endParaRPr>
          </a:p>
        </p:txBody>
      </p:sp>
      <p:pic>
        <p:nvPicPr>
          <p:cNvPr id="3" name="Segnaposto contenuto 16" descr="IMG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88282" y="395459"/>
            <a:ext cx="5760637" cy="7164214"/>
          </a:xfrm>
        </p:spPr>
      </p:pic>
      <p:pic>
        <p:nvPicPr>
          <p:cNvPr id="4" name="Immagine 17" descr="IMG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72363" y="395459"/>
            <a:ext cx="4608265" cy="7164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736543" cy="596774"/>
          </a:xfrm>
        </p:spPr>
        <p:txBody>
          <a:bodyPr/>
          <a:lstStyle/>
          <a:p>
            <a:pPr lvl="0"/>
            <a:r>
              <a:rPr lang="it-IT" sz="2400" b="1" i="1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ALLEGATO 2: RICHIESTA MATERIALE/FARMACI</a:t>
            </a:r>
          </a:p>
        </p:txBody>
      </p:sp>
      <p:pic>
        <p:nvPicPr>
          <p:cNvPr id="3" name="Segnaposto contenuto 3" descr="IMG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83495"/>
            <a:ext cx="4968300" cy="6624736"/>
          </a:xfrm>
        </p:spPr>
      </p:pic>
      <p:pic>
        <p:nvPicPr>
          <p:cNvPr id="4" name="Immagine 4" descr="img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33182">
            <a:off x="5122286" y="813231"/>
            <a:ext cx="4916692" cy="646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504035" y="302739"/>
            <a:ext cx="8232507" cy="524774"/>
          </a:xfrm>
        </p:spPr>
        <p:txBody>
          <a:bodyPr/>
          <a:lstStyle/>
          <a:p>
            <a:pPr lvl="0"/>
            <a:r>
              <a:rPr lang="it-IT" sz="2800" b="1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ALLEGATO 3: SEGNALAZIONI</a:t>
            </a:r>
          </a:p>
        </p:txBody>
      </p:sp>
      <p:pic>
        <p:nvPicPr>
          <p:cNvPr id="3" name="Segnaposto contenuto 3" descr="IMG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4821" y="1187549"/>
            <a:ext cx="5687613" cy="4885465"/>
          </a:xfrm>
        </p:spPr>
      </p:pic>
      <p:sp>
        <p:nvSpPr>
          <p:cNvPr id="4" name="Segnaposto contenuto 4"/>
          <p:cNvSpPr txBox="1">
            <a:spLocks noGrp="1"/>
          </p:cNvSpPr>
          <p:nvPr>
            <p:ph idx="2"/>
          </p:nvPr>
        </p:nvSpPr>
        <p:spPr>
          <a:xfrm>
            <a:off x="431797" y="6084097"/>
            <a:ext cx="7704853" cy="1475585"/>
          </a:xfrm>
        </p:spPr>
        <p:txBody>
          <a:bodyPr/>
          <a:lstStyle/>
          <a:p>
            <a:pPr lvl="0"/>
            <a:r>
              <a:rPr lang="it-IT" sz="2000">
                <a:latin typeface="Times New Roman" pitchFamily="18"/>
                <a:cs typeface="Times New Roman" pitchFamily="18"/>
              </a:rPr>
              <a:t>NB: Tutte le schede sono sempre datate e firmate dall’infermiere che richiede/segnala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0080619" cy="827504"/>
          </a:xfrm>
        </p:spPr>
        <p:txBody>
          <a:bodyPr/>
          <a:lstStyle/>
          <a:p>
            <a:pPr lvl="0"/>
            <a:r>
              <a:rPr lang="it-IT" sz="2400" b="1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ALLEGATO 4: MMSS= MACCLOSKEY MUELLER SATISFACTION SCALE</a:t>
            </a:r>
          </a:p>
        </p:txBody>
      </p:sp>
      <p:pic>
        <p:nvPicPr>
          <p:cNvPr id="3" name="Segnaposto contenuto 4" descr="IMG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827504"/>
            <a:ext cx="9504803" cy="6732169"/>
          </a:xfrm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667850"/>
            <a:ext cx="8607420" cy="594213"/>
          </a:xfrm>
        </p:spPr>
        <p:txBody>
          <a:bodyPr>
            <a:spAutoFit/>
          </a:bodyPr>
          <a:lstStyle/>
          <a:p>
            <a:pPr lvl="0"/>
            <a:r>
              <a:rPr lang="it-IT" sz="3200" b="1" i="1" dirty="0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FONTI BIBLIOGRAFICHE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0" y="1475585"/>
            <a:ext cx="8607420" cy="4803772"/>
          </a:xfrm>
        </p:spPr>
        <p:txBody>
          <a:bodyPr/>
          <a:lstStyle/>
          <a:p>
            <a:pPr marL="215999" lvl="0" indent="-215999"/>
            <a:endParaRPr lang="it-IT">
              <a:latin typeface="Thorndale" pitchFamily="18"/>
            </a:endParaRPr>
          </a:p>
          <a:p>
            <a:pPr marL="215999" lvl="0" indent="-215999">
              <a:buClr>
                <a:srgbClr val="000000"/>
              </a:buClr>
              <a:buSzPct val="45000"/>
              <a:buFont typeface="StarSymbol"/>
              <a:buChar char=""/>
            </a:pPr>
            <a:r>
              <a:rPr lang="it-IT" sz="2000">
                <a:latin typeface="Times New Roman" pitchFamily="18"/>
                <a:cs typeface="Times New Roman" pitchFamily="18"/>
              </a:rPr>
              <a:t>Davide  Cattaneo - LIUC – Università Cattaneo “ Complessità assistenziale ed intensità di cura: opportunità o minaccia per l'organizzazione dell'attività assistenziale?”;</a:t>
            </a:r>
          </a:p>
          <a:p>
            <a:pPr marL="215999" lvl="0" indent="-215999">
              <a:buClr>
                <a:srgbClr val="000000"/>
              </a:buClr>
              <a:buSzPct val="45000"/>
              <a:buFont typeface="StarSymbol"/>
              <a:buChar char=""/>
            </a:pPr>
            <a:endParaRPr lang="it-IT" sz="2000">
              <a:latin typeface="Times New Roman" pitchFamily="18"/>
              <a:cs typeface="Times New Roman" pitchFamily="18"/>
            </a:endParaRPr>
          </a:p>
          <a:p>
            <a:pPr marL="215999" lvl="0" indent="-215999">
              <a:buClr>
                <a:srgbClr val="000000"/>
              </a:buClr>
              <a:buSzPct val="45000"/>
              <a:buFont typeface="StarSymbol"/>
              <a:buChar char=""/>
            </a:pPr>
            <a:r>
              <a:rPr lang="it-IT" sz="2000">
                <a:latin typeface="Times New Roman" pitchFamily="18"/>
                <a:cs typeface="Times New Roman" pitchFamily="18"/>
              </a:rPr>
              <a:t>L.Natucci- Azienda USL 2 Lucca, “Esiti del modello di intensità di cure sulla popolazione anziana”;</a:t>
            </a:r>
          </a:p>
          <a:p>
            <a:pPr marL="215999" lvl="0" indent="-215999">
              <a:buClr>
                <a:srgbClr val="000000"/>
              </a:buClr>
              <a:buSzPct val="45000"/>
              <a:buFont typeface="StarSymbol"/>
              <a:buChar char=""/>
            </a:pPr>
            <a:endParaRPr lang="it-IT" sz="2000">
              <a:latin typeface="Times New Roman" pitchFamily="18"/>
              <a:cs typeface="Times New Roman" pitchFamily="18"/>
            </a:endParaRPr>
          </a:p>
          <a:p>
            <a:pPr marL="215999" lvl="0" indent="-215999">
              <a:buClr>
                <a:srgbClr val="000000"/>
              </a:buClr>
              <a:buSzPct val="45000"/>
              <a:buFont typeface="StarSymbol"/>
              <a:buChar char=""/>
            </a:pPr>
            <a:r>
              <a:rPr lang="it-IT" sz="2000">
                <a:latin typeface="Times New Roman" pitchFamily="18"/>
                <a:cs typeface="Times New Roman" pitchFamily="18"/>
              </a:rPr>
              <a:t>M.T.Ranieri- OPI Ravenna-Forlì-Cesena, “Modelli organizzativi dell'assistenza infermieristica”;</a:t>
            </a:r>
          </a:p>
          <a:p>
            <a:pPr marL="215999" lvl="0" indent="-215999">
              <a:buClr>
                <a:srgbClr val="000000"/>
              </a:buClr>
              <a:buSzPct val="45000"/>
              <a:buFont typeface="StarSymbol"/>
              <a:buChar char=""/>
            </a:pPr>
            <a:endParaRPr lang="it-IT" sz="2000">
              <a:latin typeface="Times New Roman" pitchFamily="18"/>
              <a:cs typeface="Times New Roman" pitchFamily="18"/>
            </a:endParaRPr>
          </a:p>
          <a:p>
            <a:pPr marL="215999" lvl="0" indent="-215999">
              <a:buClr>
                <a:srgbClr val="000000"/>
              </a:buClr>
              <a:buSzPct val="45000"/>
              <a:buFont typeface="StarSymbol"/>
              <a:buChar char=""/>
            </a:pPr>
            <a:r>
              <a:rPr lang="it-IT" sz="2000">
                <a:latin typeface="Times New Roman" pitchFamily="18"/>
                <a:cs typeface="Times New Roman" pitchFamily="18"/>
              </a:rPr>
              <a:t>CPSI F. Trecca-DAIORT (Direzione Assistenza infermieristica, ostetrica, riabilitativa e tecnica), “Progetto di revisione organizzativa : Dal Functional Nursing al Modular Nursing</a:t>
            </a:r>
            <a:r>
              <a:rPr lang="it-IT">
                <a:latin typeface="Thorndale" pitchFamily="18"/>
              </a:rPr>
              <a:t>”.</a:t>
            </a: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ctrTitle"/>
          </p:nvPr>
        </p:nvSpPr>
        <p:spPr>
          <a:xfrm>
            <a:off x="3096094" y="971522"/>
            <a:ext cx="5580290" cy="3384377"/>
          </a:xfrm>
        </p:spPr>
        <p:txBody>
          <a:bodyPr/>
          <a:lstStyle/>
          <a:p>
            <a:pPr lvl="0"/>
            <a:r>
              <a:rPr lang="it-IT" sz="3600" dirty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GRAZIE</a:t>
            </a:r>
            <a:r>
              <a:rPr lang="it-IT" sz="3600" dirty="0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 </a:t>
            </a:r>
            <a:r>
              <a:rPr lang="it-IT" sz="3600" dirty="0">
                <a:solidFill>
                  <a:srgbClr val="FF0000"/>
                </a:solidFill>
                <a:latin typeface="Times New Roman" pitchFamily="18"/>
                <a:cs typeface="Times New Roman" pitchFamily="18"/>
              </a:rPr>
              <a:t>PER L’ATTENZIONE!</a:t>
            </a:r>
          </a:p>
        </p:txBody>
      </p:sp>
      <p:pic>
        <p:nvPicPr>
          <p:cNvPr id="3" name="Immagine 3" descr="IMG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6058" y="5147989"/>
            <a:ext cx="6264691" cy="2210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5" descr="IMG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6336" y="0"/>
            <a:ext cx="4824292" cy="318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251441"/>
            <a:ext cx="8609011" cy="717547"/>
          </a:xfrm>
        </p:spPr>
        <p:txBody>
          <a:bodyPr>
            <a:spAutoFit/>
          </a:bodyPr>
          <a:lstStyle/>
          <a:p>
            <a:pPr lvl="0"/>
            <a:r>
              <a:rPr lang="it-IT" sz="4000" b="1" i="1" u="sng" dirty="0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PERCHE’ CAMBIARE?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0" y="1331567"/>
            <a:ext cx="9070976" cy="5146672"/>
          </a:xfrm>
        </p:spPr>
        <p:txBody>
          <a:bodyPr/>
          <a:lstStyle/>
          <a:p>
            <a:pPr marL="215999" lvl="0" indent="-215999">
              <a:lnSpc>
                <a:spcPct val="80000"/>
              </a:lnSpc>
              <a:spcBef>
                <a:spcPts val="500"/>
              </a:spcBef>
            </a:pPr>
            <a:r>
              <a:rPr lang="it-IT" sz="2800">
                <a:latin typeface="Times New Roman" pitchFamily="18"/>
                <a:cs typeface="Times New Roman" pitchFamily="18"/>
              </a:rPr>
              <a:t>Rispondere ai cambiamenti socio-culturali ed economici;</a:t>
            </a:r>
          </a:p>
          <a:p>
            <a:pPr marL="215999" lvl="0" indent="-215999">
              <a:lnSpc>
                <a:spcPct val="80000"/>
              </a:lnSpc>
              <a:spcBef>
                <a:spcPts val="500"/>
              </a:spcBef>
            </a:pPr>
            <a:endParaRPr lang="it-IT" sz="2800">
              <a:latin typeface="Times New Roman" pitchFamily="18"/>
              <a:cs typeface="Times New Roman" pitchFamily="18"/>
            </a:endParaRPr>
          </a:p>
          <a:p>
            <a:pPr marL="215999" lvl="0" indent="-215999">
              <a:lnSpc>
                <a:spcPct val="80000"/>
              </a:lnSpc>
              <a:spcBef>
                <a:spcPts val="500"/>
              </a:spcBef>
            </a:pPr>
            <a:r>
              <a:rPr lang="it-IT" sz="2800">
                <a:latin typeface="Times New Roman" pitchFamily="18"/>
                <a:cs typeface="Times New Roman" pitchFamily="18"/>
              </a:rPr>
              <a:t>Dinanzi ad una casistica eterogenea e caratterizzata da una sempre più grande complessità assistenziale, è fondamentale la presenza eformazione di personale sanitario con competenze avanzate e trasversali all'interno di un equipe multidisciplinare e multiprofessionale;</a:t>
            </a:r>
          </a:p>
          <a:p>
            <a:pPr marL="215999" lvl="0" indent="-215999">
              <a:lnSpc>
                <a:spcPct val="80000"/>
              </a:lnSpc>
              <a:spcBef>
                <a:spcPts val="500"/>
              </a:spcBef>
            </a:pPr>
            <a:endParaRPr lang="it-IT" sz="2800">
              <a:latin typeface="Times New Roman" pitchFamily="18"/>
              <a:cs typeface="Times New Roman" pitchFamily="18"/>
            </a:endParaRPr>
          </a:p>
          <a:p>
            <a:pPr marL="215999" lvl="0" indent="-215999">
              <a:lnSpc>
                <a:spcPct val="80000"/>
              </a:lnSpc>
              <a:spcBef>
                <a:spcPts val="500"/>
              </a:spcBef>
            </a:pPr>
            <a:r>
              <a:rPr lang="it-IT" sz="2800">
                <a:latin typeface="Times New Roman" pitchFamily="18"/>
                <a:cs typeface="Times New Roman" pitchFamily="18"/>
              </a:rPr>
              <a:t>Garantire alti livelli di efficienza ed efficaci, come indicatori di qualità assistenziale indispensabili.</a:t>
            </a:r>
          </a:p>
          <a:p>
            <a:pPr marL="215999" lvl="0" indent="-215999">
              <a:lnSpc>
                <a:spcPct val="80000"/>
              </a:lnSpc>
              <a:spcBef>
                <a:spcPts val="500"/>
              </a:spcBef>
            </a:pPr>
            <a:endParaRPr lang="it-IT" sz="2800">
              <a:latin typeface="Times New Roman" pitchFamily="18"/>
              <a:cs typeface="Times New Roman" pitchFamily="18"/>
            </a:endParaRPr>
          </a:p>
          <a:p>
            <a:pPr marL="215999" lvl="0" indent="-215999">
              <a:lnSpc>
                <a:spcPct val="80000"/>
              </a:lnSpc>
              <a:spcBef>
                <a:spcPts val="500"/>
              </a:spcBef>
            </a:pPr>
            <a:endParaRPr lang="it-IT"/>
          </a:p>
        </p:txBody>
      </p:sp>
      <p:pic>
        <p:nvPicPr>
          <p:cNvPr id="4" name="Immagine 3" descr="IMG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4327" y="5075980"/>
            <a:ext cx="4610743" cy="2483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607420" cy="827504"/>
          </a:xfrm>
        </p:spPr>
        <p:txBody>
          <a:bodyPr/>
          <a:lstStyle/>
          <a:p>
            <a:pPr lvl="0"/>
            <a:r>
              <a:rPr lang="it-IT" sz="3200" b="1" i="1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OBIETTIVI ED INDICATORI DI QUALITA’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287779" y="899513"/>
            <a:ext cx="9255492" cy="4752529"/>
          </a:xfrm>
        </p:spPr>
        <p:txBody>
          <a:bodyPr anchor="ctr"/>
          <a:lstStyle/>
          <a:p>
            <a:pPr marL="215999" lvl="0" indent="-215999">
              <a:buClr>
                <a:srgbClr val="000000"/>
              </a:buClr>
              <a:buSzPct val="45000"/>
              <a:buFont typeface="StarSymbol"/>
              <a:buChar char=""/>
            </a:pPr>
            <a:r>
              <a:rPr lang="it-IT" sz="2000">
                <a:latin typeface="Times New Roman" pitchFamily="18"/>
                <a:cs typeface="Times New Roman" pitchFamily="18"/>
              </a:rPr>
              <a:t>Ottimizzare i meccanismi di briefing, approvvigionamento, gestione delle risorse tecnologiche e strutturali;</a:t>
            </a:r>
          </a:p>
          <a:p>
            <a:pPr marL="215999" lvl="0" indent="-215999">
              <a:buClr>
                <a:srgbClr val="000000"/>
              </a:buClr>
              <a:buSzPct val="45000"/>
              <a:buFont typeface="StarSymbol"/>
              <a:buChar char=""/>
            </a:pPr>
            <a:endParaRPr lang="it-IT" sz="2000">
              <a:latin typeface="Times New Roman" pitchFamily="18"/>
              <a:cs typeface="Times New Roman" pitchFamily="18"/>
            </a:endParaRPr>
          </a:p>
          <a:p>
            <a:pPr marL="215999" lvl="0" indent="-215999">
              <a:buClr>
                <a:srgbClr val="000000"/>
              </a:buClr>
              <a:buSzPct val="45000"/>
              <a:buFont typeface="StarSymbol"/>
              <a:buChar char=""/>
            </a:pPr>
            <a:r>
              <a:rPr lang="it-IT" sz="2000">
                <a:latin typeface="Times New Roman" pitchFamily="18"/>
                <a:cs typeface="Times New Roman" pitchFamily="18"/>
              </a:rPr>
              <a:t>Ottimizzare le procedure assistenziali attraverso una più razionale , efficace, efficiente organizzazione del lavoro;</a:t>
            </a:r>
          </a:p>
          <a:p>
            <a:pPr marL="215999" lvl="0" indent="-215999">
              <a:buClr>
                <a:srgbClr val="000000"/>
              </a:buClr>
              <a:buSzPct val="45000"/>
              <a:buFont typeface="StarSymbol"/>
              <a:buChar char=""/>
            </a:pPr>
            <a:endParaRPr lang="it-IT" sz="2000">
              <a:latin typeface="Times New Roman" pitchFamily="18"/>
              <a:cs typeface="Times New Roman" pitchFamily="18"/>
            </a:endParaRPr>
          </a:p>
          <a:p>
            <a:pPr marL="215999" lvl="0" indent="-215999">
              <a:buClr>
                <a:srgbClr val="000000"/>
              </a:buClr>
              <a:buSzPct val="45000"/>
              <a:buFont typeface="StarSymbol"/>
              <a:buChar char=""/>
            </a:pPr>
            <a:r>
              <a:rPr lang="it-IT" sz="2000">
                <a:latin typeface="Times New Roman" pitchFamily="18"/>
                <a:cs typeface="Times New Roman" pitchFamily="18"/>
              </a:rPr>
              <a:t>Individuare precise figure Mediche ed Infermieristiche di riferimento, deputate all'attività su specifici moduli e unità letto;</a:t>
            </a:r>
          </a:p>
          <a:p>
            <a:pPr marL="215999" lvl="0" indent="-215999">
              <a:buClr>
                <a:srgbClr val="000000"/>
              </a:buClr>
              <a:buSzPct val="45000"/>
              <a:buFont typeface="StarSymbol"/>
              <a:buChar char=""/>
            </a:pPr>
            <a:endParaRPr lang="it-IT" sz="2000">
              <a:latin typeface="Times New Roman" pitchFamily="18"/>
              <a:cs typeface="Times New Roman" pitchFamily="18"/>
            </a:endParaRPr>
          </a:p>
          <a:p>
            <a:pPr marL="215999" lvl="0" indent="-215999">
              <a:buClr>
                <a:srgbClr val="000000"/>
              </a:buClr>
              <a:buSzPct val="45000"/>
              <a:buFont typeface="StarSymbol"/>
              <a:buChar char=""/>
            </a:pPr>
            <a:r>
              <a:rPr lang="it-IT" sz="2000">
                <a:latin typeface="Times New Roman" pitchFamily="18"/>
                <a:cs typeface="Times New Roman" pitchFamily="18"/>
              </a:rPr>
              <a:t>Migliorare la customer  e l’employee satisfaction (Somministrazione mensile del questionario MMSS=MACCLOSKEY MUELLER SATISFACTION SCALE; Allegato 4).</a:t>
            </a:r>
          </a:p>
          <a:p>
            <a:pPr marL="215999" lvl="0" indent="-215999">
              <a:buClr>
                <a:srgbClr val="000000"/>
              </a:buClr>
              <a:buSzPct val="45000"/>
              <a:buFont typeface="StarSymbol"/>
              <a:buChar char=""/>
            </a:pPr>
            <a:endParaRPr lang="it-IT" sz="2000">
              <a:latin typeface="Times New Roman" pitchFamily="18"/>
              <a:cs typeface="Times New Roman" pitchFamily="18"/>
            </a:endParaRPr>
          </a:p>
          <a:p>
            <a:pPr marL="215999" lvl="0" indent="-215999">
              <a:buClr>
                <a:srgbClr val="000000"/>
              </a:buClr>
              <a:buSzPct val="45000"/>
              <a:buFont typeface="StarSymbol"/>
              <a:buChar char=""/>
            </a:pPr>
            <a:r>
              <a:rPr lang="it-IT" sz="2000">
                <a:latin typeface="Times New Roman" pitchFamily="18"/>
                <a:cs typeface="Times New Roman" pitchFamily="18"/>
              </a:rPr>
              <a:t>Briefing giornaliero e monitoraggio bisogni formativi</a:t>
            </a:r>
          </a:p>
        </p:txBody>
      </p:sp>
      <p:pic>
        <p:nvPicPr>
          <p:cNvPr id="4" name="Immagine 3" descr="IMG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36453" y="4859953"/>
            <a:ext cx="3262204" cy="2699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 noGrp="1"/>
          </p:cNvSpPr>
          <p:nvPr>
            <p:ph type="subTitle" idx="4294967295"/>
          </p:nvPr>
        </p:nvSpPr>
        <p:spPr>
          <a:xfrm>
            <a:off x="287779" y="0"/>
            <a:ext cx="8967465" cy="7891464"/>
          </a:xfrm>
        </p:spPr>
        <p:txBody>
          <a:bodyPr/>
          <a:lstStyle/>
          <a:p>
            <a:pPr marL="215999" lvl="0" indent="-215999">
              <a:lnSpc>
                <a:spcPct val="80000"/>
              </a:lnSpc>
              <a:spcBef>
                <a:spcPts val="500"/>
              </a:spcBef>
            </a:pPr>
            <a:endParaRPr lang="it-IT" sz="2200">
              <a:latin typeface="Thorndale" pitchFamily="18"/>
            </a:endParaRPr>
          </a:p>
          <a:p>
            <a:pPr marL="215999" lvl="0" indent="-215999">
              <a:lnSpc>
                <a:spcPct val="80000"/>
              </a:lnSpc>
              <a:spcBef>
                <a:spcPts val="500"/>
              </a:spcBef>
              <a:buNone/>
            </a:pPr>
            <a:r>
              <a:rPr lang="it-IT" sz="3600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FUNCTIONAL NURSING:</a:t>
            </a:r>
          </a:p>
          <a:p>
            <a:pPr marL="215999" lvl="0" indent="-215999">
              <a:lnSpc>
                <a:spcPct val="80000"/>
              </a:lnSpc>
              <a:spcBef>
                <a:spcPts val="500"/>
              </a:spcBef>
              <a:buNone/>
            </a:pPr>
            <a:r>
              <a:rPr lang="it-IT" sz="3600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IL SUPERAMENTO DEL MODELLO</a:t>
            </a:r>
          </a:p>
          <a:p>
            <a:pPr marL="215999" lvl="0" indent="-215999">
              <a:lnSpc>
                <a:spcPct val="80000"/>
              </a:lnSpc>
              <a:spcBef>
                <a:spcPts val="500"/>
              </a:spcBef>
            </a:pPr>
            <a:endParaRPr lang="it-IT" sz="2200">
              <a:latin typeface="Thorndale" pitchFamily="18"/>
            </a:endParaRPr>
          </a:p>
          <a:p>
            <a:pPr marL="215999" lvl="0" indent="-215999">
              <a:lnSpc>
                <a:spcPct val="80000"/>
              </a:lnSpc>
              <a:spcBef>
                <a:spcPts val="500"/>
              </a:spcBef>
            </a:pPr>
            <a:r>
              <a:rPr lang="it-IT" sz="2000">
                <a:latin typeface="Times New Roman" pitchFamily="18"/>
                <a:cs typeface="Times New Roman" pitchFamily="18"/>
              </a:rPr>
              <a:t>la suddivisione per compiti portava l'infermiere a conoscere solo un aspetto del paziente (In base al compito assegnatogli), quindi era ben lontana la presa in carico a 360° e la responsabilizzazione dell'assistenza infermieristica.</a:t>
            </a:r>
          </a:p>
          <a:p>
            <a:pPr marL="215999" lvl="0" indent="-215999">
              <a:lnSpc>
                <a:spcPct val="80000"/>
              </a:lnSpc>
              <a:spcBef>
                <a:spcPts val="500"/>
              </a:spcBef>
              <a:buNone/>
            </a:pPr>
            <a:endParaRPr lang="it-IT" sz="2000">
              <a:latin typeface="Times New Roman" pitchFamily="18"/>
              <a:cs typeface="Times New Roman" pitchFamily="18"/>
            </a:endParaRPr>
          </a:p>
          <a:p>
            <a:pPr marL="215999" lvl="0" indent="-215999">
              <a:lnSpc>
                <a:spcPct val="80000"/>
              </a:lnSpc>
              <a:spcBef>
                <a:spcPts val="500"/>
              </a:spcBef>
            </a:pPr>
            <a:r>
              <a:rPr lang="it-IT" sz="2000">
                <a:latin typeface="Times New Roman" pitchFamily="18"/>
                <a:cs typeface="Times New Roman" pitchFamily="18"/>
              </a:rPr>
              <a:t>Il compito era vissuto come obiettivo e non come strumento per raggiungerlo, le attività parcellizzate, senza visione globale con approccio meccanicistico e non più centrate sulla persona ma sull'organizzazione.</a:t>
            </a:r>
          </a:p>
          <a:p>
            <a:pPr marL="215999" lvl="0" indent="-215999">
              <a:lnSpc>
                <a:spcPct val="80000"/>
              </a:lnSpc>
              <a:spcBef>
                <a:spcPts val="500"/>
              </a:spcBef>
              <a:buNone/>
            </a:pPr>
            <a:endParaRPr lang="it-IT" sz="2000">
              <a:latin typeface="Times New Roman" pitchFamily="18"/>
              <a:cs typeface="Times New Roman" pitchFamily="18"/>
            </a:endParaRPr>
          </a:p>
          <a:p>
            <a:pPr marL="215999" lvl="0" indent="-215999">
              <a:lnSpc>
                <a:spcPct val="80000"/>
              </a:lnSpc>
              <a:spcBef>
                <a:spcPts val="500"/>
              </a:spcBef>
            </a:pPr>
            <a:r>
              <a:rPr lang="it-IT" sz="2000">
                <a:latin typeface="Times New Roman" pitchFamily="18"/>
                <a:cs typeface="Times New Roman" pitchFamily="18"/>
              </a:rPr>
              <a:t>Inoltre, vi era una maggiore insoddisfazione percepita dal paziente e dall'infermiere stesso che doveva avere in carico più pazienti su intere corsie nelle U.O., quindi percepiva un aumento del carico di lavoro e maggiore confusione , in particolare nel formulare le consegne,  ricomponendo quel puzzle  frammentato di dati clinici,con il rischio di informazioni smarrite o non comprese tra colleghi.</a:t>
            </a:r>
          </a:p>
          <a:p>
            <a:pPr marL="215999" lvl="0" indent="-215999">
              <a:lnSpc>
                <a:spcPct val="80000"/>
              </a:lnSpc>
              <a:spcBef>
                <a:spcPts val="500"/>
              </a:spcBef>
            </a:pPr>
            <a:endParaRPr lang="it-IT" sz="2000">
              <a:latin typeface="Times New Roman" pitchFamily="18"/>
              <a:cs typeface="Times New Roman" pitchFamily="18"/>
            </a:endParaRPr>
          </a:p>
          <a:p>
            <a:pPr marL="215999" lvl="0" indent="-215999">
              <a:lnSpc>
                <a:spcPct val="80000"/>
              </a:lnSpc>
              <a:spcBef>
                <a:spcPts val="500"/>
              </a:spcBef>
            </a:pPr>
            <a:endParaRPr lang="it-IT" sz="2000">
              <a:latin typeface="Times New Roman" pitchFamily="18"/>
              <a:cs typeface="Times New Roman" pitchFamily="18"/>
            </a:endParaRPr>
          </a:p>
          <a:p>
            <a:pPr marL="215999" lvl="0" indent="-215999">
              <a:lnSpc>
                <a:spcPct val="80000"/>
              </a:lnSpc>
              <a:spcBef>
                <a:spcPts val="500"/>
              </a:spcBef>
            </a:pPr>
            <a:endParaRPr lang="it-IT" sz="2000">
              <a:latin typeface="Times New Roman" pitchFamily="18"/>
              <a:cs typeface="Times New Roman" pitchFamily="18"/>
            </a:endParaRPr>
          </a:p>
          <a:p>
            <a:pPr marL="215999" lvl="0" indent="-215999">
              <a:lnSpc>
                <a:spcPct val="80000"/>
              </a:lnSpc>
              <a:spcBef>
                <a:spcPts val="500"/>
              </a:spcBef>
            </a:pPr>
            <a:endParaRPr lang="it-IT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0080629" cy="1585514"/>
          </a:xfrm>
        </p:spPr>
        <p:txBody>
          <a:bodyPr/>
          <a:lstStyle/>
          <a:p>
            <a:pPr lvl="0"/>
            <a:r>
              <a:rPr lang="it-IT" sz="3600" b="1" i="1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MODULAR NURSING:</a:t>
            </a:r>
            <a:br>
              <a:rPr lang="it-IT" sz="3600" b="1" i="1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</a:br>
            <a:r>
              <a:rPr lang="it-IT" sz="3600" b="1" i="1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 una nuova prospettiva per l’assistenza sanitaria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0" y="1619594"/>
            <a:ext cx="10080619" cy="5940079"/>
          </a:xfrm>
        </p:spPr>
        <p:txBody>
          <a:bodyPr/>
          <a:lstStyle/>
          <a:p>
            <a:pPr marL="215999" lvl="0" indent="-215999">
              <a:lnSpc>
                <a:spcPct val="70000"/>
              </a:lnSpc>
              <a:spcBef>
                <a:spcPts val="500"/>
              </a:spcBef>
              <a:buNone/>
            </a:pPr>
            <a:r>
              <a:rPr lang="it-IT" sz="2000">
                <a:latin typeface="Times New Roman" pitchFamily="18"/>
                <a:cs typeface="Times New Roman" pitchFamily="18"/>
              </a:rPr>
              <a:t>Nato dall'unione tra il primary e il team nursing,  prevede la suddivisione del reparto in moduli (es. A-B-C), in ciascuno di essi, vi è la presenza di un infermiere.  Garantisce:</a:t>
            </a:r>
          </a:p>
          <a:p>
            <a:pPr lvl="0"/>
            <a:r>
              <a:rPr lang="it-IT" sz="2000">
                <a:latin typeface="Times New Roman" pitchFamily="18"/>
                <a:cs typeface="Times New Roman" pitchFamily="18"/>
              </a:rPr>
              <a:t>Continuità assistenziale;</a:t>
            </a:r>
          </a:p>
          <a:p>
            <a:pPr lvl="0"/>
            <a:r>
              <a:rPr lang="it-IT" sz="2000">
                <a:latin typeface="Times New Roman" pitchFamily="18"/>
                <a:cs typeface="Times New Roman" pitchFamily="18"/>
              </a:rPr>
              <a:t>Riduzione drastica degli errori dovuti ad un continuo passaggio di informazioni frammentate;</a:t>
            </a:r>
          </a:p>
          <a:p>
            <a:pPr lvl="0"/>
            <a:r>
              <a:rPr lang="it-IT" sz="2000">
                <a:latin typeface="Times New Roman" pitchFamily="18"/>
                <a:cs typeface="Times New Roman" pitchFamily="18"/>
              </a:rPr>
              <a:t>Migliore employee satisfaction  e motivazione ad agire del personale;</a:t>
            </a:r>
          </a:p>
          <a:p>
            <a:pPr lvl="0"/>
            <a:r>
              <a:rPr lang="it-IT" sz="2000">
                <a:latin typeface="Times New Roman" pitchFamily="18"/>
                <a:cs typeface="Times New Roman" pitchFamily="18"/>
              </a:rPr>
              <a:t>Potenziamento delle competenze  cliniche/gestionali/ organizzative e responsabilità delle singole discipline operanti, riduzione del rischio di burnout, autonomia e indipendenza;</a:t>
            </a:r>
            <a:r>
              <a:rPr lang="it-IT" sz="2000">
                <a:latin typeface="Thorndale" pitchFamily="18"/>
              </a:rPr>
              <a:t> </a:t>
            </a:r>
            <a:endParaRPr lang="it-IT" sz="2000">
              <a:latin typeface="Times New Roman" pitchFamily="18"/>
              <a:cs typeface="Times New Roman" pitchFamily="18"/>
            </a:endParaRPr>
          </a:p>
          <a:p>
            <a:pPr lvl="0"/>
            <a:r>
              <a:rPr lang="it-IT" sz="2000">
                <a:latin typeface="Times New Roman" pitchFamily="18"/>
                <a:cs typeface="Times New Roman" pitchFamily="18"/>
              </a:rPr>
              <a:t>Lavoro multidisciplinare e trasversale;</a:t>
            </a:r>
          </a:p>
          <a:p>
            <a:pPr lvl="0"/>
            <a:r>
              <a:rPr lang="it-IT" sz="2000">
                <a:latin typeface="Times New Roman" pitchFamily="18"/>
                <a:cs typeface="Times New Roman" pitchFamily="18"/>
              </a:rPr>
              <a:t>Migliore customer satisfaction (percorso incentrato  sull’individualità del paziente, personalizzando i piani assistenziali, il paziente percepisce una maggiore sicurezza e serenità, con la presenza di un unico infermiere per turno a cui poter comunicare tutti i suoi bisogni fisici e non);</a:t>
            </a:r>
          </a:p>
          <a:p>
            <a:pPr lvl="0"/>
            <a:r>
              <a:rPr lang="it-IT" sz="2000">
                <a:latin typeface="Times New Roman" pitchFamily="18"/>
                <a:cs typeface="Times New Roman" pitchFamily="18"/>
              </a:rPr>
              <a:t>Corsie  lunghe superate, dividendole in moduli con camere vicine.</a:t>
            </a:r>
          </a:p>
          <a:p>
            <a:pPr lvl="0"/>
            <a:endParaRPr lang="it-IT" sz="2000">
              <a:latin typeface="Times New Roman" pitchFamily="18"/>
              <a:cs typeface="Times New Roman" pitchFamily="18"/>
            </a:endParaRPr>
          </a:p>
          <a:p>
            <a:pPr lvl="0">
              <a:buNone/>
            </a:pPr>
            <a:r>
              <a:rPr lang="it-IT" sz="2000">
                <a:latin typeface="Times New Roman" pitchFamily="18"/>
                <a:cs typeface="Times New Roman" pitchFamily="18"/>
              </a:rPr>
              <a:t>Da considerare come il cambiamento genera  resistenza, richiede flessibilità, adeguamenti culturali ed un alto livello formativo</a:t>
            </a:r>
          </a:p>
          <a:p>
            <a:pPr marL="215999" lvl="0" indent="-215999">
              <a:lnSpc>
                <a:spcPct val="70000"/>
              </a:lnSpc>
              <a:spcBef>
                <a:spcPts val="500"/>
              </a:spcBef>
            </a:pPr>
            <a:endParaRPr lang="it-IT" sz="2000">
              <a:latin typeface="Times New Roman" pitchFamily="18"/>
              <a:cs typeface="Times New Roman" pitchFamily="18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 noGrp="1"/>
          </p:cNvSpPr>
          <p:nvPr>
            <p:ph type="subTitle" idx="4294967295"/>
          </p:nvPr>
        </p:nvSpPr>
        <p:spPr>
          <a:xfrm>
            <a:off x="0" y="0"/>
            <a:ext cx="9864839" cy="7559673"/>
          </a:xfrm>
        </p:spPr>
        <p:txBody>
          <a:bodyPr/>
          <a:lstStyle/>
          <a:p>
            <a:pPr marL="215999" lvl="0" indent="-215999">
              <a:lnSpc>
                <a:spcPct val="80000"/>
              </a:lnSpc>
              <a:buClr>
                <a:srgbClr val="000000"/>
              </a:buClr>
              <a:buSzPct val="45000"/>
              <a:buFont typeface="StarSymbol"/>
              <a:buChar char="✔"/>
            </a:pPr>
            <a:r>
              <a:rPr lang="it-IT" sz="2000" b="1" i="1" u="sng">
                <a:latin typeface="Times New Roman" pitchFamily="18"/>
                <a:cs typeface="Times New Roman" pitchFamily="18"/>
              </a:rPr>
              <a:t>Risorse Umane:</a:t>
            </a:r>
          </a:p>
          <a:p>
            <a:pPr lvl="0" indent="219602">
              <a:lnSpc>
                <a:spcPct val="80000"/>
              </a:lnSpc>
              <a:buClr>
                <a:srgbClr val="000000"/>
              </a:buClr>
              <a:buSzPct val="45000"/>
              <a:buFont typeface="StarSymbol"/>
              <a:buChar char=""/>
            </a:pPr>
            <a:r>
              <a:rPr lang="it-IT" sz="2000">
                <a:latin typeface="Times New Roman" pitchFamily="18"/>
                <a:cs typeface="Times New Roman" pitchFamily="18"/>
              </a:rPr>
              <a:t>1 infermiere per ogni modulo;</a:t>
            </a:r>
          </a:p>
          <a:p>
            <a:pPr lvl="0" indent="219602">
              <a:lnSpc>
                <a:spcPct val="80000"/>
              </a:lnSpc>
              <a:buClr>
                <a:srgbClr val="000000"/>
              </a:buClr>
              <a:buSzPct val="45000"/>
              <a:buFont typeface="StarSymbol"/>
              <a:buChar char=""/>
            </a:pPr>
            <a:r>
              <a:rPr lang="it-IT" sz="2000">
                <a:latin typeface="Times New Roman" pitchFamily="18"/>
                <a:cs typeface="Times New Roman" pitchFamily="18"/>
              </a:rPr>
              <a:t>1 medico per n. 2 moduli;</a:t>
            </a:r>
          </a:p>
          <a:p>
            <a:pPr lvl="0" indent="219602">
              <a:lnSpc>
                <a:spcPct val="80000"/>
              </a:lnSpc>
              <a:buClr>
                <a:srgbClr val="000000"/>
              </a:buClr>
              <a:buSzPct val="45000"/>
              <a:buFont typeface="StarSymbol"/>
              <a:buChar char=""/>
            </a:pPr>
            <a:r>
              <a:rPr lang="it-IT" sz="2000">
                <a:latin typeface="Times New Roman" pitchFamily="18"/>
                <a:cs typeface="Times New Roman" pitchFamily="18"/>
              </a:rPr>
              <a:t>1 OSS + 1 Ausiliario per sistema modulare.</a:t>
            </a:r>
          </a:p>
          <a:p>
            <a:pPr lvl="0" indent="219602">
              <a:lnSpc>
                <a:spcPct val="80000"/>
              </a:lnSpc>
              <a:buClr>
                <a:srgbClr val="000000"/>
              </a:buClr>
              <a:buSzPct val="45000"/>
              <a:buFont typeface="StarSymbol"/>
              <a:buChar char=""/>
            </a:pPr>
            <a:endParaRPr lang="it-IT" sz="2000">
              <a:latin typeface="Times New Roman" pitchFamily="18"/>
              <a:cs typeface="Times New Roman" pitchFamily="18"/>
            </a:endParaRPr>
          </a:p>
          <a:p>
            <a:pPr marL="215999" lvl="0" indent="-215999">
              <a:lnSpc>
                <a:spcPct val="80000"/>
              </a:lnSpc>
              <a:buClr>
                <a:srgbClr val="000000"/>
              </a:buClr>
              <a:buSzPct val="45000"/>
              <a:buFont typeface="StarSymbol"/>
              <a:buChar char="✔"/>
            </a:pPr>
            <a:r>
              <a:rPr lang="it-IT" sz="2000" b="1" i="1" u="sng">
                <a:latin typeface="Times New Roman" pitchFamily="18"/>
                <a:cs typeface="Times New Roman" pitchFamily="18"/>
              </a:rPr>
              <a:t>Modulo Assistenziale </a:t>
            </a:r>
            <a:r>
              <a:rPr lang="it-IT" sz="2000">
                <a:latin typeface="Times New Roman" pitchFamily="18"/>
                <a:cs typeface="Times New Roman" pitchFamily="18"/>
              </a:rPr>
              <a:t>:</a:t>
            </a:r>
          </a:p>
          <a:p>
            <a:pPr lvl="0" indent="215999">
              <a:lnSpc>
                <a:spcPct val="80000"/>
              </a:lnSpc>
              <a:buClr>
                <a:srgbClr val="000000"/>
              </a:buClr>
              <a:buSzPct val="45000"/>
              <a:buFont typeface="StarSymbol"/>
              <a:buChar char=""/>
            </a:pPr>
            <a:r>
              <a:rPr lang="it-IT" sz="2000">
                <a:latin typeface="Times New Roman" pitchFamily="18"/>
                <a:cs typeface="Times New Roman" pitchFamily="18"/>
              </a:rPr>
              <a:t>5 posti letto;</a:t>
            </a:r>
          </a:p>
          <a:p>
            <a:pPr lvl="0" indent="215999">
              <a:lnSpc>
                <a:spcPct val="80000"/>
              </a:lnSpc>
              <a:buClr>
                <a:srgbClr val="000000"/>
              </a:buClr>
              <a:buSzPct val="45000"/>
              <a:buFont typeface="StarSymbol"/>
              <a:buChar char=""/>
            </a:pPr>
            <a:r>
              <a:rPr lang="it-IT" sz="2000">
                <a:latin typeface="Times New Roman" pitchFamily="18"/>
                <a:cs typeface="Times New Roman" pitchFamily="18"/>
              </a:rPr>
              <a:t>Carrello terapia (materiale e farmaci suddivisi secondo check-list);</a:t>
            </a:r>
          </a:p>
          <a:p>
            <a:pPr lvl="0" indent="215999">
              <a:lnSpc>
                <a:spcPct val="80000"/>
              </a:lnSpc>
              <a:buClr>
                <a:srgbClr val="000000"/>
              </a:buClr>
              <a:buSzPct val="45000"/>
              <a:buFont typeface="StarSymbol"/>
              <a:buChar char=""/>
            </a:pPr>
            <a:r>
              <a:rPr lang="it-IT" sz="2000">
                <a:latin typeface="Times New Roman" pitchFamily="18"/>
                <a:cs typeface="Times New Roman" pitchFamily="18"/>
              </a:rPr>
              <a:t>Carrello igiene e medicazioni;</a:t>
            </a:r>
          </a:p>
          <a:p>
            <a:pPr lvl="0" indent="215999">
              <a:lnSpc>
                <a:spcPct val="80000"/>
              </a:lnSpc>
              <a:buClr>
                <a:srgbClr val="000000"/>
              </a:buClr>
              <a:buSzPct val="45000"/>
              <a:buFont typeface="StarSymbol"/>
              <a:buChar char=""/>
            </a:pPr>
            <a:r>
              <a:rPr lang="it-IT" sz="2000">
                <a:latin typeface="Times New Roman" pitchFamily="18"/>
                <a:cs typeface="Times New Roman" pitchFamily="18"/>
              </a:rPr>
              <a:t>Carrello Emergenza / Urgenza</a:t>
            </a:r>
          </a:p>
          <a:p>
            <a:pPr lvl="0" indent="215999">
              <a:lnSpc>
                <a:spcPct val="80000"/>
              </a:lnSpc>
              <a:buClr>
                <a:srgbClr val="000000"/>
              </a:buClr>
              <a:buSzPct val="45000"/>
              <a:buFont typeface="StarSymbol"/>
              <a:buChar char=""/>
            </a:pPr>
            <a:endParaRPr lang="it-IT" sz="2000">
              <a:latin typeface="Times New Roman" pitchFamily="18"/>
              <a:cs typeface="Times New Roman" pitchFamily="18"/>
            </a:endParaRPr>
          </a:p>
          <a:p>
            <a:pPr marL="215999" lvl="0" indent="-215999">
              <a:buClr>
                <a:srgbClr val="000000"/>
              </a:buClr>
              <a:buSzPct val="45000"/>
              <a:buFont typeface="StarSymbol"/>
              <a:buChar char="✔"/>
            </a:pPr>
            <a:r>
              <a:rPr lang="it-IT" sz="2000" b="1" i="1" u="sng">
                <a:latin typeface="Times New Roman" pitchFamily="18"/>
                <a:cs typeface="Times New Roman" pitchFamily="18"/>
              </a:rPr>
              <a:t>Unità letto paziente:</a:t>
            </a:r>
          </a:p>
          <a:p>
            <a:pPr lvl="0" indent="215999">
              <a:buClr>
                <a:srgbClr val="000000"/>
              </a:buClr>
              <a:buSzPct val="45000"/>
              <a:buFont typeface="StarSymbol"/>
              <a:buChar char=""/>
            </a:pPr>
            <a:r>
              <a:rPr lang="it-IT" sz="2000">
                <a:latin typeface="Times New Roman" pitchFamily="18"/>
                <a:cs typeface="Times New Roman" pitchFamily="18"/>
              </a:rPr>
              <a:t>Letto (spondine e telecomando funzionante e non mancanti o danneggiati);</a:t>
            </a:r>
          </a:p>
          <a:p>
            <a:pPr lvl="0" indent="215999">
              <a:buClr>
                <a:srgbClr val="000000"/>
              </a:buClr>
              <a:buSzPct val="45000"/>
              <a:buFont typeface="StarSymbol"/>
              <a:buChar char=""/>
            </a:pPr>
            <a:r>
              <a:rPr lang="it-IT" sz="2000">
                <a:latin typeface="Times New Roman" pitchFamily="18"/>
                <a:cs typeface="Times New Roman" pitchFamily="18"/>
              </a:rPr>
              <a:t>Monitor con Cavo per PA, elettrodi per monitoraggio cardiaco, saturimetro, cavo per rilevazione TC;</a:t>
            </a:r>
          </a:p>
          <a:p>
            <a:pPr lvl="0" indent="215999">
              <a:buClr>
                <a:srgbClr val="000000"/>
              </a:buClr>
              <a:buSzPct val="45000"/>
              <a:buFont typeface="StarSymbol"/>
              <a:buChar char=""/>
            </a:pPr>
            <a:r>
              <a:rPr lang="it-IT" sz="2000">
                <a:latin typeface="Times New Roman" pitchFamily="18"/>
                <a:cs typeface="Times New Roman" pitchFamily="18"/>
              </a:rPr>
              <a:t>Erogatore O2;</a:t>
            </a:r>
          </a:p>
          <a:p>
            <a:pPr lvl="0" indent="215999">
              <a:buClr>
                <a:srgbClr val="000000"/>
              </a:buClr>
              <a:buSzPct val="45000"/>
              <a:buFont typeface="StarSymbol"/>
              <a:buChar char=""/>
            </a:pPr>
            <a:r>
              <a:rPr lang="it-IT" sz="2000">
                <a:latin typeface="Times New Roman" pitchFamily="18"/>
                <a:cs typeface="Times New Roman" pitchFamily="18"/>
              </a:rPr>
              <a:t>Aspiratore;</a:t>
            </a:r>
          </a:p>
          <a:p>
            <a:pPr lvl="0" indent="215999">
              <a:buClr>
                <a:srgbClr val="000000"/>
              </a:buClr>
              <a:buSzPct val="45000"/>
              <a:buFont typeface="StarSymbol"/>
              <a:buChar char=""/>
            </a:pPr>
            <a:r>
              <a:rPr lang="it-IT" sz="2000">
                <a:latin typeface="Times New Roman" pitchFamily="18"/>
                <a:cs typeface="Times New Roman" pitchFamily="18"/>
              </a:rPr>
              <a:t>Ventilatore;</a:t>
            </a:r>
          </a:p>
          <a:p>
            <a:pPr lvl="0" indent="215999">
              <a:buClr>
                <a:srgbClr val="000000"/>
              </a:buClr>
              <a:buSzPct val="45000"/>
              <a:buFont typeface="StarSymbol"/>
              <a:buChar char=""/>
            </a:pPr>
            <a:r>
              <a:rPr lang="it-IT" sz="2000">
                <a:latin typeface="Times New Roman" pitchFamily="18"/>
                <a:cs typeface="Times New Roman" pitchFamily="18"/>
              </a:rPr>
              <a:t>Asta per flebo;</a:t>
            </a:r>
          </a:p>
          <a:p>
            <a:pPr lvl="0" indent="215999">
              <a:buClr>
                <a:srgbClr val="000000"/>
              </a:buClr>
              <a:buSzPct val="45000"/>
              <a:buFont typeface="StarSymbol"/>
              <a:buChar char=""/>
            </a:pPr>
            <a:r>
              <a:rPr lang="it-IT" sz="2000">
                <a:latin typeface="Times New Roman" pitchFamily="18"/>
                <a:cs typeface="Times New Roman" pitchFamily="18"/>
              </a:rPr>
              <a:t>Comodino;</a:t>
            </a:r>
          </a:p>
          <a:p>
            <a:pPr lvl="0" indent="215999">
              <a:buClr>
                <a:srgbClr val="000000"/>
              </a:buClr>
              <a:buSzPct val="45000"/>
              <a:buFont typeface="StarSymbol"/>
              <a:buChar char=""/>
            </a:pPr>
            <a:r>
              <a:rPr lang="it-IT" sz="2000">
                <a:latin typeface="Times New Roman" pitchFamily="18"/>
                <a:cs typeface="Times New Roman" pitchFamily="18"/>
              </a:rPr>
              <a:t>ROT (Affianco all'ingresso della stanza).</a:t>
            </a:r>
          </a:p>
          <a:p>
            <a:pPr lvl="0" indent="215999">
              <a:lnSpc>
                <a:spcPct val="80000"/>
              </a:lnSpc>
              <a:buClr>
                <a:srgbClr val="000000"/>
              </a:buClr>
              <a:buSzPct val="45000"/>
              <a:buFont typeface="StarSymbol"/>
              <a:buChar char=""/>
            </a:pPr>
            <a:endParaRPr lang="it-IT" sz="2000">
              <a:latin typeface="Times New Roman" pitchFamily="18"/>
              <a:cs typeface="Times New Roman" pitchFamily="18"/>
            </a:endParaRPr>
          </a:p>
          <a:p>
            <a:pPr lvl="0" indent="215999">
              <a:lnSpc>
                <a:spcPct val="80000"/>
              </a:lnSpc>
              <a:buClr>
                <a:srgbClr val="000000"/>
              </a:buClr>
              <a:buSzPct val="45000"/>
              <a:buFont typeface="StarSymbol"/>
              <a:buChar char=""/>
            </a:pPr>
            <a:endParaRPr lang="it-IT" sz="2000">
              <a:latin typeface="Times New Roman" pitchFamily="18"/>
              <a:cs typeface="Times New Roman" pitchFamily="18"/>
            </a:endParaRPr>
          </a:p>
          <a:p>
            <a:pPr lvl="0" indent="215999">
              <a:lnSpc>
                <a:spcPct val="80000"/>
              </a:lnSpc>
              <a:buClr>
                <a:srgbClr val="000000"/>
              </a:buClr>
              <a:buSzPct val="45000"/>
              <a:buFont typeface="StarSymbol"/>
              <a:buChar char=""/>
            </a:pPr>
            <a:endParaRPr lang="it-IT" sz="3200">
              <a:latin typeface="Thorndale" pitchFamily="18"/>
            </a:endParaRPr>
          </a:p>
          <a:p>
            <a:pPr lvl="0" indent="219602">
              <a:lnSpc>
                <a:spcPct val="80000"/>
              </a:lnSpc>
              <a:buClr>
                <a:srgbClr val="000000"/>
              </a:buClr>
              <a:buSzPct val="45000"/>
              <a:buFont typeface="StarSymbol"/>
              <a:buChar char=""/>
            </a:pPr>
            <a:endParaRPr lang="it-IT" sz="3200">
              <a:latin typeface="Thorndale" pitchFamily="18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8607420" cy="655761"/>
          </a:xfrm>
        </p:spPr>
        <p:txBody>
          <a:bodyPr>
            <a:spAutoFit/>
          </a:bodyPr>
          <a:lstStyle/>
          <a:p>
            <a:pPr lvl="0"/>
            <a:r>
              <a:rPr lang="it-IT" sz="3600" b="1" i="1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Gestione degli spazi e del personale: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0" y="755504"/>
            <a:ext cx="10080629" cy="6804178"/>
          </a:xfrm>
        </p:spPr>
        <p:txBody>
          <a:bodyPr/>
          <a:lstStyle/>
          <a:p>
            <a:pPr marL="215999" lvl="0" indent="-215999">
              <a:buNone/>
            </a:pPr>
            <a:r>
              <a:rPr lang="it-IT" sz="2000" b="1" i="1" u="sng">
                <a:latin typeface="Times New Roman" pitchFamily="18"/>
                <a:cs typeface="Times New Roman" pitchFamily="18"/>
              </a:rPr>
              <a:t>MUSI COVID:</a:t>
            </a:r>
          </a:p>
          <a:p>
            <a:pPr marL="215999" lvl="0" indent="-215999">
              <a:buNone/>
            </a:pPr>
            <a:r>
              <a:rPr lang="it-IT" sz="2000">
                <a:latin typeface="Times New Roman" pitchFamily="18"/>
                <a:cs typeface="Times New Roman" pitchFamily="18"/>
              </a:rPr>
              <a:t>Il reparto suddiviso in moduli con quattro – otto unità letto (a seconda del livello di intensità di cure), camere vicine tra di loro e omogenee per livello di complessità assistenziale.</a:t>
            </a:r>
          </a:p>
          <a:p>
            <a:pPr marL="215999" lvl="0" indent="-215999">
              <a:buNone/>
            </a:pPr>
            <a:r>
              <a:rPr lang="it-IT" sz="2000">
                <a:latin typeface="Times New Roman" pitchFamily="18"/>
                <a:cs typeface="Times New Roman" pitchFamily="18"/>
              </a:rPr>
              <a:t>Prevede la presenza di 3 medici e 2 OSS</a:t>
            </a:r>
          </a:p>
          <a:p>
            <a:pPr marL="215999" lvl="0" indent="-215999"/>
            <a:r>
              <a:rPr lang="it-IT" sz="2000">
                <a:latin typeface="Times New Roman" pitchFamily="18"/>
                <a:cs typeface="Times New Roman" pitchFamily="18"/>
              </a:rPr>
              <a:t>Nel turno mattutino e pomeridiano vi sono: quattro infermieri ( tre suddivisi tra altrettanti moduli e un jolly), un OSS e un ausiliario come figure di supporto.</a:t>
            </a:r>
          </a:p>
          <a:p>
            <a:pPr marL="215999" lvl="0" indent="-215999"/>
            <a:r>
              <a:rPr lang="it-IT" sz="2000">
                <a:latin typeface="Times New Roman" pitchFamily="18"/>
                <a:cs typeface="Times New Roman" pitchFamily="18"/>
              </a:rPr>
              <a:t>Turno notturno: Tre infermieri e un OSS.</a:t>
            </a:r>
          </a:p>
          <a:p>
            <a:pPr marL="215999" lvl="0" indent="-215999"/>
            <a:endParaRPr lang="it-IT" sz="2000">
              <a:latin typeface="Times New Roman" pitchFamily="18"/>
              <a:cs typeface="Times New Roman" pitchFamily="18"/>
            </a:endParaRPr>
          </a:p>
          <a:p>
            <a:pPr marL="215999" lvl="0" indent="-215999"/>
            <a:r>
              <a:rPr lang="it-IT" sz="2000">
                <a:latin typeface="Times New Roman" pitchFamily="18"/>
                <a:cs typeface="Times New Roman" pitchFamily="18"/>
              </a:rPr>
              <a:t>Qualora vengano assegnate alla nostra UOC i letti della ex Cardiologia d'Urgenza e ex CPU, si aggiungeranno ulteriori 3 moduli (Vedi schema in calce alla procedura).</a:t>
            </a:r>
          </a:p>
          <a:p>
            <a:pPr marL="215999" lvl="0" indent="-215999">
              <a:buNone/>
            </a:pPr>
            <a:endParaRPr lang="it-IT" sz="2000" b="1" i="1" u="sng">
              <a:latin typeface="Times New Roman" pitchFamily="18"/>
              <a:cs typeface="Times New Roman" pitchFamily="18"/>
            </a:endParaRPr>
          </a:p>
          <a:p>
            <a:pPr marL="215999" lvl="0" indent="-215999">
              <a:buNone/>
            </a:pPr>
            <a:r>
              <a:rPr lang="it-IT" sz="2000" b="1" i="1" u="sng">
                <a:latin typeface="Times New Roman" pitchFamily="18"/>
                <a:cs typeface="Times New Roman" pitchFamily="18"/>
              </a:rPr>
              <a:t>MUSI NON COVID (Ex Sala Rossa) (1 Medico + 1 OSS)</a:t>
            </a:r>
          </a:p>
          <a:p>
            <a:pPr marL="215999" lvl="0" indent="-215999"/>
            <a:endParaRPr lang="it-IT" sz="2000" b="1" i="1" u="sng">
              <a:latin typeface="Times New Roman" pitchFamily="18"/>
              <a:cs typeface="Times New Roman" pitchFamily="18"/>
            </a:endParaRPr>
          </a:p>
          <a:p>
            <a:pPr marL="215999" lvl="0" indent="-215999"/>
            <a:r>
              <a:rPr lang="it-IT" sz="2000">
                <a:latin typeface="Times New Roman" pitchFamily="18"/>
                <a:cs typeface="Times New Roman" pitchFamily="18"/>
              </a:rPr>
              <a:t>2 moduli per un totale di 7 unità letto (4+3) gestite da due infermieri di cui uno (individuato sul turnetto con R) addetto anche alla cure delle apparecchiature, approvvigionamento di sala e compilazione delle check-list.</a:t>
            </a:r>
          </a:p>
          <a:p>
            <a:pPr marL="215999" lvl="0" indent="-215999"/>
            <a:endParaRPr lang="it-IT" sz="2000">
              <a:latin typeface="Times New Roman" pitchFamily="18"/>
              <a:cs typeface="Times New Roman" pitchFamily="18"/>
            </a:endParaRPr>
          </a:p>
          <a:p>
            <a:pPr marL="215999" lvl="0" indent="-215999"/>
            <a:endParaRPr lang="it-IT" sz="2000">
              <a:latin typeface="Times New Roman" pitchFamily="18"/>
              <a:cs typeface="Times New Roman" pitchFamily="18"/>
            </a:endParaRPr>
          </a:p>
          <a:p>
            <a:pPr marL="215999" lvl="0" indent="-215999"/>
            <a:endParaRPr lang="it-IT">
              <a:latin typeface="Thorndale" pitchFamily="18"/>
            </a:endParaRPr>
          </a:p>
          <a:p>
            <a:pPr marL="215999" lvl="0" indent="-215999"/>
            <a:endParaRPr lang="it-IT">
              <a:latin typeface="Thorndale" pitchFamily="18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 noGrp="1"/>
          </p:cNvSpPr>
          <p:nvPr>
            <p:ph type="subTitle" idx="4294967295"/>
          </p:nvPr>
        </p:nvSpPr>
        <p:spPr>
          <a:xfrm>
            <a:off x="0" y="201616"/>
            <a:ext cx="10080619" cy="9590090"/>
          </a:xfrm>
        </p:spPr>
        <p:txBody>
          <a:bodyPr/>
          <a:lstStyle/>
          <a:p>
            <a:pPr marL="215999" lvl="0" indent="-215999">
              <a:buNone/>
            </a:pPr>
            <a:r>
              <a:rPr lang="it-IT" sz="2400" b="1" i="1" u="sng">
                <a:latin typeface="Times New Roman" pitchFamily="18"/>
                <a:cs typeface="Times New Roman" pitchFamily="18"/>
              </a:rPr>
              <a:t>SHOCK ROOM (EX AREA GIALLA) (2 Medici nel turno 8-20; 1 Medico nel turno 20-8; + 1 OSS + 1 Ausiliario</a:t>
            </a:r>
            <a:r>
              <a:rPr lang="it-IT" sz="2800" b="1" i="1" u="sng">
                <a:latin typeface="Times New Roman" pitchFamily="18"/>
                <a:cs typeface="Times New Roman" pitchFamily="18"/>
              </a:rPr>
              <a:t>)</a:t>
            </a:r>
          </a:p>
          <a:p>
            <a:pPr marL="215999" lvl="0" indent="-215999"/>
            <a:endParaRPr lang="it-IT" sz="2800" b="1" i="1" u="sng">
              <a:latin typeface="Times New Roman" pitchFamily="18"/>
              <a:cs typeface="Times New Roman" pitchFamily="18"/>
            </a:endParaRPr>
          </a:p>
          <a:p>
            <a:pPr marL="215999" lvl="0" indent="-215999"/>
            <a:r>
              <a:rPr lang="it-IT" sz="2000">
                <a:latin typeface="Times New Roman" pitchFamily="18"/>
                <a:cs typeface="Times New Roman" pitchFamily="18"/>
              </a:rPr>
              <a:t>2 Moduli (Primo modulo con 2 Box di accoglienza, Secondo modulo con 4-6 Unità letto per la sosta breve intensivistica) con due infermieri che all'occorrenza collaborano fra di loro in una gestione integrata.</a:t>
            </a:r>
          </a:p>
          <a:p>
            <a:pPr marL="215999" lvl="0" indent="-215999"/>
            <a:r>
              <a:rPr lang="it-IT" sz="2000" b="1" i="1" u="sng">
                <a:latin typeface="Times New Roman" pitchFamily="18"/>
                <a:cs typeface="Times New Roman" pitchFamily="18"/>
              </a:rPr>
              <a:t>NUCLEO ASSITENZIALE AVANZATO (1 Medico + 1 Aus)</a:t>
            </a:r>
          </a:p>
          <a:p>
            <a:pPr marL="215999" lvl="0" indent="-215999"/>
            <a:endParaRPr lang="it-IT" sz="2000" b="1" i="1">
              <a:latin typeface="Times New Roman" pitchFamily="18"/>
              <a:cs typeface="Times New Roman" pitchFamily="18"/>
            </a:endParaRPr>
          </a:p>
          <a:p>
            <a:pPr marL="215999" lvl="0" indent="-215999"/>
            <a:r>
              <a:rPr lang="it-IT" sz="2000">
                <a:latin typeface="Times New Roman" pitchFamily="18"/>
                <a:cs typeface="Times New Roman" pitchFamily="18"/>
              </a:rPr>
              <a:t>2 infermieri di cui uno (Individuato sul turnetto con T) addetto al Trige.</a:t>
            </a:r>
          </a:p>
          <a:p>
            <a:pPr marL="215999" lvl="0" indent="-215999"/>
            <a:endParaRPr lang="it-IT" sz="2000">
              <a:latin typeface="Times New Roman" pitchFamily="18"/>
              <a:cs typeface="Times New Roman" pitchFamily="18"/>
            </a:endParaRPr>
          </a:p>
          <a:p>
            <a:pPr marL="215999" lvl="0" indent="-215999"/>
            <a:r>
              <a:rPr lang="it-IT" sz="2000" b="1" i="1" u="sng">
                <a:latin typeface="Times New Roman" pitchFamily="18"/>
                <a:cs typeface="Times New Roman" pitchFamily="18"/>
              </a:rPr>
              <a:t>PRETRIAGE (1 Aus. In comune con Area Verde)</a:t>
            </a:r>
          </a:p>
          <a:p>
            <a:pPr marL="215999" lvl="0" indent="-215999"/>
            <a:endParaRPr lang="it-IT" sz="2000" b="1" i="1" u="sng">
              <a:latin typeface="Times New Roman" pitchFamily="18"/>
              <a:cs typeface="Times New Roman" pitchFamily="18"/>
            </a:endParaRPr>
          </a:p>
          <a:p>
            <a:pPr marL="215999" lvl="0" indent="-215999"/>
            <a:r>
              <a:rPr lang="it-IT" sz="2000">
                <a:latin typeface="Times New Roman" pitchFamily="18"/>
                <a:cs typeface="Times New Roman" pitchFamily="18"/>
              </a:rPr>
              <a:t>1 infermiere + 1 Aus. in comune con i codici Verdi.</a:t>
            </a:r>
          </a:p>
          <a:p>
            <a:pPr marL="215999" lvl="0" indent="-215999"/>
            <a:endParaRPr lang="it-IT" sz="2000">
              <a:latin typeface="Times New Roman" pitchFamily="18"/>
              <a:cs typeface="Times New Roman" pitchFamily="18"/>
            </a:endParaRPr>
          </a:p>
          <a:p>
            <a:pPr marL="215999" lvl="0" indent="-215999"/>
            <a:r>
              <a:rPr lang="it-IT" sz="2000" b="1" i="1" u="sng">
                <a:latin typeface="Times New Roman" pitchFamily="18"/>
                <a:cs typeface="Times New Roman" pitchFamily="18"/>
              </a:rPr>
              <a:t>AREA VERDE (Attiva 8-20) (1 Medico + 1 Aus. in comune con il PreTriage)</a:t>
            </a:r>
          </a:p>
          <a:p>
            <a:pPr marL="215999" lvl="0" indent="-215999"/>
            <a:endParaRPr lang="it-IT" sz="2000">
              <a:latin typeface="Times New Roman" pitchFamily="18"/>
              <a:cs typeface="Times New Roman" pitchFamily="18"/>
            </a:endParaRPr>
          </a:p>
          <a:p>
            <a:pPr marL="215999" lvl="0" indent="-215999"/>
            <a:r>
              <a:rPr lang="it-IT" sz="2000">
                <a:latin typeface="Times New Roman" pitchFamily="18"/>
                <a:cs typeface="Times New Roman" pitchFamily="18"/>
              </a:rPr>
              <a:t>1 infermiere.</a:t>
            </a:r>
          </a:p>
          <a:p>
            <a:pPr marL="215999" lvl="0" indent="-215999"/>
            <a:endParaRPr lang="it-IT" b="1" i="1" u="sng">
              <a:latin typeface="Thorndale" pitchFamily="18"/>
            </a:endParaRPr>
          </a:p>
          <a:p>
            <a:pPr marL="215999" lvl="0" indent="-215999">
              <a:buNone/>
            </a:pPr>
            <a:endParaRPr lang="it-IT">
              <a:latin typeface="Thorndale" pitchFamily="18"/>
            </a:endParaRPr>
          </a:p>
          <a:p>
            <a:pPr marL="215999" lvl="0" indent="-215999"/>
            <a:endParaRPr lang="it-IT">
              <a:latin typeface="Thorndale" pitchFamily="18"/>
            </a:endParaRPr>
          </a:p>
          <a:p>
            <a:pPr marL="215999" lvl="0" indent="-215999"/>
            <a:endParaRPr lang="it-IT">
              <a:latin typeface="Thorndale" pitchFamily="18"/>
            </a:endParaRPr>
          </a:p>
          <a:p>
            <a:pPr marL="215999" lvl="0" indent="-215999"/>
            <a:endParaRPr lang="it-IT">
              <a:latin typeface="Thorndale" pitchFamily="18"/>
            </a:endParaRPr>
          </a:p>
          <a:p>
            <a:pPr marL="215999" lvl="0" indent="-215999"/>
            <a:endParaRPr lang="it-IT">
              <a:latin typeface="Thorndale" pitchFamily="18"/>
            </a:endParaRPr>
          </a:p>
          <a:p>
            <a:pPr marL="215999" lvl="0" indent="-215999"/>
            <a:endParaRPr lang="it-IT">
              <a:latin typeface="Thorndale" pitchFamily="18"/>
            </a:endParaRPr>
          </a:p>
          <a:p>
            <a:pPr marL="215999" lvl="0" indent="-215999"/>
            <a:endParaRPr lang="it-IT">
              <a:latin typeface="Thorndale" pitchFamily="18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 txBox="1">
            <a:spLocks noGrp="1"/>
          </p:cNvSpPr>
          <p:nvPr>
            <p:ph type="subTitle" idx="4294967295"/>
          </p:nvPr>
        </p:nvSpPr>
        <p:spPr>
          <a:xfrm>
            <a:off x="0" y="338135"/>
            <a:ext cx="10080619" cy="7221538"/>
          </a:xfrm>
        </p:spPr>
        <p:txBody>
          <a:bodyPr/>
          <a:lstStyle/>
          <a:p>
            <a:pPr marL="215999" lvl="0" indent="-215999">
              <a:buNone/>
            </a:pPr>
            <a:r>
              <a:rPr lang="it-IT" sz="3200" b="1" i="1">
                <a:solidFill>
                  <a:srgbClr val="C00000"/>
                </a:solidFill>
                <a:latin typeface="Times New Roman" pitchFamily="18"/>
                <a:cs typeface="Times New Roman" pitchFamily="18"/>
              </a:rPr>
              <a:t>RUOLO DELL’INFERMIERE:</a:t>
            </a:r>
          </a:p>
          <a:p>
            <a:pPr marL="215999" lvl="0" indent="-215999"/>
            <a:r>
              <a:rPr lang="it-IT" sz="2000">
                <a:latin typeface="Times New Roman" pitchFamily="18"/>
                <a:cs typeface="Times New Roman" pitchFamily="18"/>
              </a:rPr>
              <a:t>L'infermiere, in ciascun modulo, è responsabile dell'assistenza infermieristica dei pazienti presenti, ma anche della gestione al meglio delle risorse, del rifornimento, corretto funzionamento di esse ed in caso contrario delle segnalazioni, attraverso le check-list presenti in reparto (Allegato 1-2-3-4).</a:t>
            </a:r>
          </a:p>
          <a:p>
            <a:pPr marL="215999" lvl="0" indent="-215999"/>
            <a:endParaRPr lang="it-IT" sz="2000">
              <a:latin typeface="Times New Roman" pitchFamily="18"/>
              <a:cs typeface="Times New Roman" pitchFamily="18"/>
            </a:endParaRPr>
          </a:p>
          <a:p>
            <a:pPr marL="215999" lvl="0" indent="-215999"/>
            <a:r>
              <a:rPr lang="it-IT" sz="2000" b="1" i="1" u="sng">
                <a:latin typeface="Times New Roman" pitchFamily="18"/>
                <a:cs typeface="Times New Roman" pitchFamily="18"/>
              </a:rPr>
              <a:t>L'infermiere “Jolly” </a:t>
            </a:r>
            <a:r>
              <a:rPr lang="it-IT" sz="2000">
                <a:latin typeface="Times New Roman" pitchFamily="18"/>
                <a:cs typeface="Times New Roman" pitchFamily="18"/>
              </a:rPr>
              <a:t>si occuperà dell'accoglienza dei pazienti in arrivo, con il trasferimento presso un'area pulita (Area Grigia), ove si occuperà di un iniziale monitoraggio e stabilizzazione delle condizioni cliniche e successivamente, in base alle patologie, intensità di cure e alla disponibilità di posti letto nei diversi moduli, sceglierà la più corretta collocazione al fine di garantire un'adeguata e tempestiva assistenza e un livello di complessità assistenziale simile tra i diversi moduli.</a:t>
            </a:r>
          </a:p>
          <a:p>
            <a:pPr marL="215999" lvl="0" indent="-215999">
              <a:buNone/>
            </a:pPr>
            <a:r>
              <a:rPr lang="it-IT" sz="2000">
                <a:latin typeface="Times New Roman" pitchFamily="18"/>
                <a:cs typeface="Times New Roman" pitchFamily="18"/>
              </a:rPr>
              <a:t>    Inoltre, è disponibile come supporto per i colleghi in caso di necessità e sovraintende all'andamento di tutto il servizio infermieristico e al rispetto delle procedure qui riportate.        Si rapporta direttamente con la Coordinatrice o suo sostituto.</a:t>
            </a:r>
          </a:p>
          <a:p>
            <a:pPr marL="215999" lvl="0" indent="-215999"/>
            <a:endParaRPr lang="it-IT" sz="2000">
              <a:latin typeface="Times New Roman" pitchFamily="18"/>
              <a:cs typeface="Times New Roman" pitchFamily="18"/>
            </a:endParaRPr>
          </a:p>
          <a:p>
            <a:pPr marL="215999" lvl="0" indent="-215999"/>
            <a:endParaRPr lang="it-IT" sz="2000">
              <a:latin typeface="Times New Roman" pitchFamily="18"/>
              <a:cs typeface="Times New Roman" pitchFamily="18"/>
            </a:endParaRPr>
          </a:p>
          <a:p>
            <a:pPr marL="215999" lvl="0" indent="-215999"/>
            <a:r>
              <a:rPr lang="it-IT" sz="2000">
                <a:latin typeface="Times New Roman" pitchFamily="18"/>
                <a:cs typeface="Times New Roman" pitchFamily="18"/>
              </a:rPr>
              <a:t>In supporto a tale metodica di lavoro, </a:t>
            </a:r>
          </a:p>
          <a:p>
            <a:pPr marL="215999" lvl="0" indent="-215999">
              <a:buNone/>
            </a:pPr>
            <a:r>
              <a:rPr lang="it-IT" sz="2000">
                <a:latin typeface="Times New Roman" pitchFamily="18"/>
                <a:cs typeface="Times New Roman" pitchFamily="18"/>
              </a:rPr>
              <a:t>vi è l'adozione della Cartella infermieristica (Allegato 1).</a:t>
            </a:r>
          </a:p>
        </p:txBody>
      </p:sp>
      <p:pic>
        <p:nvPicPr>
          <p:cNvPr id="3" name="Immagine 2" descr="IMG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2480" y="5219998"/>
            <a:ext cx="3528148" cy="233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Logg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1230</Words>
  <Application>Microsoft Office PowerPoint</Application>
  <PresentationFormat>Presentazione su schermo (4:3)</PresentationFormat>
  <Paragraphs>156</Paragraphs>
  <Slides>15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6" baseType="lpstr">
      <vt:lpstr>Loggia</vt:lpstr>
      <vt:lpstr>Diapositiva 1</vt:lpstr>
      <vt:lpstr>PERCHE’ CAMBIARE?</vt:lpstr>
      <vt:lpstr>OBIETTIVI ED INDICATORI DI QUALITA’</vt:lpstr>
      <vt:lpstr>Diapositiva 4</vt:lpstr>
      <vt:lpstr>MODULAR NURSING:  una nuova prospettiva per l’assistenza sanitaria</vt:lpstr>
      <vt:lpstr>Diapositiva 6</vt:lpstr>
      <vt:lpstr>Gestione degli spazi e del personale:</vt:lpstr>
      <vt:lpstr>Diapositiva 8</vt:lpstr>
      <vt:lpstr>Diapositiva 9</vt:lpstr>
      <vt:lpstr>     ALLEGATO 1: CARTELLA INFERMIERISTICA  </vt:lpstr>
      <vt:lpstr>ALLEGATO 2: RICHIESTA MATERIALE/FARMACI</vt:lpstr>
      <vt:lpstr>ALLEGATO 3: SEGNALAZIONI</vt:lpstr>
      <vt:lpstr>ALLEGATO 4: MMSS= MACCLOSKEY MUELLER SATISFACTION SCALE</vt:lpstr>
      <vt:lpstr>FONTI BIBLIOGRAFICHE</vt:lpstr>
      <vt:lpstr>GRAZIE PER L’ATTENZIONE!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Mina Giovannini</dc:creator>
  <cp:lastModifiedBy>Utente</cp:lastModifiedBy>
  <cp:revision>78</cp:revision>
  <dcterms:created xsi:type="dcterms:W3CDTF">2021-01-24T18:49:40Z</dcterms:created>
  <dcterms:modified xsi:type="dcterms:W3CDTF">2021-01-28T21:45:37Z</dcterms:modified>
</cp:coreProperties>
</file>